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97" r:id="rId5"/>
    <p:sldId id="292" r:id="rId6"/>
    <p:sldId id="301" r:id="rId7"/>
    <p:sldId id="293" r:id="rId8"/>
    <p:sldId id="300" r:id="rId9"/>
    <p:sldId id="303" r:id="rId10"/>
    <p:sldId id="304" r:id="rId11"/>
    <p:sldId id="308" r:id="rId12"/>
    <p:sldId id="309" r:id="rId13"/>
    <p:sldId id="312" r:id="rId14"/>
    <p:sldId id="315" r:id="rId15"/>
    <p:sldId id="313" r:id="rId16"/>
    <p:sldId id="314" r:id="rId17"/>
    <p:sldId id="310" r:id="rId18"/>
    <p:sldId id="311" r:id="rId19"/>
    <p:sldId id="298" r:id="rId20"/>
    <p:sldId id="294" r:id="rId21"/>
    <p:sldId id="295" r:id="rId22"/>
    <p:sldId id="29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164" y="-7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BC4FA-00F2-4266-B874-980E2B8AA37C}" type="datetimeFigureOut">
              <a:rPr lang="en-AU" smtClean="0"/>
              <a:t>19/05/2015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0BD557-B65C-4C2D-B102-1F70B635281C}" type="slidenum">
              <a:rPr lang="en-AU" smtClean="0"/>
              <a:t>‹#›</a:t>
            </a:fld>
            <a:endParaRPr lang="en-AU"/>
          </a:p>
        </p:txBody>
      </p:sp>
    </p:spTree>
    <p:extLst>
      <p:ext uri="{BB962C8B-B14F-4D97-AF65-F5344CB8AC3E}">
        <p14:creationId xmlns:p14="http://schemas.microsoft.com/office/powerpoint/2010/main" val="357484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18BAB9D-8682-473A-9787-E653EB949ED1}" type="datetime8">
              <a:rPr lang="en-AU" smtClean="0"/>
              <a:t>19/05/2015 4:13 PM</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25150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87A74FA-EC1E-409F-8560-FE95D0AFF9B7}" type="datetime8">
              <a:rPr lang="en-AU" smtClean="0"/>
              <a:t>19/05/2015 4:13 PM</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99274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AD4CFE-F6F6-4107-80A2-3CDD54FE50BF}" type="datetime8">
              <a:rPr lang="en-AU" smtClean="0"/>
              <a:t>19/05/2015 4:13 PM</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124870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03D6A19-7636-433F-BAA5-A7515130E286}" type="datetime8">
              <a:rPr lang="en-AU" smtClean="0"/>
              <a:t>19/05/2015 4:13 PM</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320447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9460F-77E6-4EC3-84F4-EF0B7782FE5F}" type="datetime8">
              <a:rPr lang="en-AU" smtClean="0"/>
              <a:t>19/05/2015 4:13 PM</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21198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8FCF995-9A3E-44FF-91EB-DF5709ABA59E}" type="datetime8">
              <a:rPr lang="en-AU" smtClean="0"/>
              <a:t>19/05/2015 4:13 PM</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78753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4F99C7D-2469-4A63-B5E5-BEA2E2A4644C}" type="datetime8">
              <a:rPr lang="en-AU" smtClean="0"/>
              <a:t>19/05/2015 4:13 PM</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300367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91A7C14-E9D0-4B56-9AB8-230DEBA15748}" type="datetime8">
              <a:rPr lang="en-AU" smtClean="0"/>
              <a:t>19/05/2015 4:13 PM</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425118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5BA4-50BA-4EC1-B0EE-082AE18E4506}" type="datetime8">
              <a:rPr lang="en-AU" smtClean="0"/>
              <a:t>19/05/2015 4:13 PM</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67300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F8A95-6D95-4430-A783-89BB648FF70C}" type="datetime8">
              <a:rPr lang="en-AU" smtClean="0"/>
              <a:t>19/05/2015 4:13 PM</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44505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E5835-5036-4B76-B357-B2EE79769562}" type="datetime8">
              <a:rPr lang="en-AU" smtClean="0"/>
              <a:t>19/05/2015 4:13 PM</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357559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D8C39-3E15-4255-A91E-3258BE9C4000}" type="datetime8">
              <a:rPr lang="en-AU" smtClean="0"/>
              <a:t>19/05/2015 4:13 PM</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6DA40-8BDB-4342-B93E-F0237CAB82BE}" type="slidenum">
              <a:rPr lang="en-AU" smtClean="0"/>
              <a:t>‹#›</a:t>
            </a:fld>
            <a:endParaRPr lang="en-AU"/>
          </a:p>
        </p:txBody>
      </p:sp>
    </p:spTree>
    <p:extLst>
      <p:ext uri="{BB962C8B-B14F-4D97-AF65-F5344CB8AC3E}">
        <p14:creationId xmlns:p14="http://schemas.microsoft.com/office/powerpoint/2010/main" val="277978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 descr="NRISA Logo V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4624"/>
            <a:ext cx="384726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83568" y="3356992"/>
            <a:ext cx="7632848" cy="3217912"/>
          </a:xfrm>
        </p:spPr>
        <p:txBody>
          <a:bodyPr>
            <a:normAutofit/>
          </a:bodyPr>
          <a:lstStyle/>
          <a:p>
            <a:r>
              <a:rPr lang="en-AU" sz="4400" b="1" dirty="0" smtClean="0">
                <a:solidFill>
                  <a:schemeClr val="tx1"/>
                </a:solidFill>
              </a:rPr>
              <a:t>President’s Welcome Address </a:t>
            </a:r>
          </a:p>
          <a:p>
            <a:r>
              <a:rPr lang="en-AU" dirty="0" smtClean="0">
                <a:solidFill>
                  <a:schemeClr val="tx1"/>
                </a:solidFill>
              </a:rPr>
              <a:t>17 April 2015</a:t>
            </a:r>
          </a:p>
          <a:p>
            <a:r>
              <a:rPr lang="en-AU" b="1" dirty="0" smtClean="0">
                <a:solidFill>
                  <a:schemeClr val="tx1"/>
                </a:solidFill>
              </a:rPr>
              <a:t>Nalin Sharda</a:t>
            </a:r>
            <a:endParaRPr lang="en-AU" b="1" dirty="0">
              <a:solidFill>
                <a:schemeClr val="tx1"/>
              </a:solidFill>
            </a:endParaRPr>
          </a:p>
        </p:txBody>
      </p:sp>
      <p:sp>
        <p:nvSpPr>
          <p:cNvPr id="4" name="Slide Number Placeholder 3"/>
          <p:cNvSpPr>
            <a:spLocks noGrp="1"/>
          </p:cNvSpPr>
          <p:nvPr>
            <p:ph type="sldNum" sz="quarter" idx="12"/>
          </p:nvPr>
        </p:nvSpPr>
        <p:spPr/>
        <p:txBody>
          <a:bodyPr/>
          <a:lstStyle/>
          <a:p>
            <a:fld id="{1AE6DA40-8BDB-4342-B93E-F0237CAB82BE}" type="slidenum">
              <a:rPr lang="en-AU" smtClean="0"/>
              <a:t>1</a:t>
            </a:fld>
            <a:endParaRPr lang="en-AU" dirty="0"/>
          </a:p>
        </p:txBody>
      </p:sp>
      <p:sp>
        <p:nvSpPr>
          <p:cNvPr id="5" name="Date Placeholder 4"/>
          <p:cNvSpPr>
            <a:spLocks noGrp="1"/>
          </p:cNvSpPr>
          <p:nvPr>
            <p:ph type="dt" sz="half" idx="10"/>
          </p:nvPr>
        </p:nvSpPr>
        <p:spPr/>
        <p:txBody>
          <a:bodyPr/>
          <a:lstStyle/>
          <a:p>
            <a:fld id="{B3EC975F-CA20-430F-94E4-237AE70E3D6A}" type="datetime8">
              <a:rPr lang="en-AU" smtClean="0"/>
              <a:t>19/05/2015 4:13 PM</a:t>
            </a:fld>
            <a:endParaRPr lang="en-AU"/>
          </a:p>
        </p:txBody>
      </p:sp>
      <p:sp>
        <p:nvSpPr>
          <p:cNvPr id="6" name="Title 5"/>
          <p:cNvSpPr>
            <a:spLocks noGrp="1"/>
          </p:cNvSpPr>
          <p:nvPr>
            <p:ph type="ctrTitle"/>
          </p:nvPr>
        </p:nvSpPr>
        <p:spPr>
          <a:xfrm>
            <a:off x="243840" y="980728"/>
            <a:ext cx="5328592" cy="2376264"/>
          </a:xfrm>
        </p:spPr>
        <p:txBody>
          <a:bodyPr>
            <a:normAutofit fontScale="90000"/>
          </a:bodyPr>
          <a:lstStyle/>
          <a:p>
            <a:pPr algn="l"/>
            <a:r>
              <a:rPr lang="en-AU" b="1" dirty="0" smtClean="0"/>
              <a:t/>
            </a:r>
            <a:br>
              <a:rPr lang="en-AU" b="1" dirty="0" smtClean="0"/>
            </a:br>
            <a:r>
              <a:rPr lang="en-AU" sz="1200" b="1" dirty="0"/>
              <a:t/>
            </a:r>
            <a:br>
              <a:rPr lang="en-AU" sz="1200" b="1" dirty="0"/>
            </a:br>
            <a:r>
              <a:rPr lang="en-AU" sz="1300" b="1" dirty="0" smtClean="0"/>
              <a:t>President </a:t>
            </a:r>
            <a:r>
              <a:rPr lang="en-AU" sz="1300" b="1" dirty="0"/>
              <a:t>		</a:t>
            </a:r>
            <a:r>
              <a:rPr lang="en-AU" sz="1300" b="1" dirty="0" err="1" smtClean="0"/>
              <a:t>Dr.</a:t>
            </a:r>
            <a:r>
              <a:rPr lang="en-AU" sz="1300" b="1" dirty="0" smtClean="0"/>
              <a:t>  </a:t>
            </a:r>
            <a:r>
              <a:rPr lang="en-AU" sz="1300" b="1" dirty="0"/>
              <a:t>Nalin Sharda	</a:t>
            </a:r>
            <a:br>
              <a:rPr lang="en-AU" sz="1300" b="1" dirty="0"/>
            </a:br>
            <a:r>
              <a:rPr lang="en-AU" sz="1300" b="1" dirty="0"/>
              <a:t>Vice President 	Mr. Sushi Sharma	</a:t>
            </a:r>
            <a:br>
              <a:rPr lang="en-AU" sz="1300" b="1" dirty="0"/>
            </a:br>
            <a:r>
              <a:rPr lang="en-AU" sz="1300" b="1" dirty="0"/>
              <a:t>Secretary 	</a:t>
            </a:r>
            <a:r>
              <a:rPr lang="en-AU" sz="1300" b="1" dirty="0" smtClean="0"/>
              <a:t>	</a:t>
            </a:r>
            <a:r>
              <a:rPr lang="en-AU" sz="1300" b="1" dirty="0" err="1" smtClean="0"/>
              <a:t>Dr</a:t>
            </a:r>
            <a:r>
              <a:rPr lang="en-AU" sz="1300" b="1" dirty="0" err="1"/>
              <a:t>.</a:t>
            </a:r>
            <a:r>
              <a:rPr lang="en-AU" sz="1300" b="1" dirty="0"/>
              <a:t> </a:t>
            </a:r>
            <a:r>
              <a:rPr lang="en-AU" sz="1300" b="1" dirty="0" smtClean="0"/>
              <a:t> Santosh </a:t>
            </a:r>
            <a:r>
              <a:rPr lang="en-AU" sz="1300" b="1" dirty="0"/>
              <a:t>Kumar	</a:t>
            </a:r>
            <a:br>
              <a:rPr lang="en-AU" sz="1300" b="1" dirty="0"/>
            </a:br>
            <a:r>
              <a:rPr lang="en-AU" sz="1300" b="1" dirty="0"/>
              <a:t>Treasurer 	</a:t>
            </a:r>
            <a:r>
              <a:rPr lang="en-AU" sz="1300" b="1" dirty="0" smtClean="0"/>
              <a:t>	Mr</a:t>
            </a:r>
            <a:r>
              <a:rPr lang="en-AU" sz="1300" b="1" dirty="0"/>
              <a:t>. Bill Gupta	</a:t>
            </a:r>
            <a:r>
              <a:rPr lang="en-AU" sz="1300" b="1" dirty="0" smtClean="0"/>
              <a:t>	</a:t>
            </a:r>
            <a:r>
              <a:rPr lang="en-AU" sz="1300" b="1" dirty="0"/>
              <a:t/>
            </a:r>
            <a:br>
              <a:rPr lang="en-AU" sz="1300" b="1" dirty="0"/>
            </a:br>
            <a:r>
              <a:rPr lang="en-AU" sz="1300" b="1" dirty="0"/>
              <a:t>Com. Member 	Mr. Davinder Mamik	</a:t>
            </a:r>
            <a:br>
              <a:rPr lang="en-AU" sz="1300" b="1" dirty="0"/>
            </a:br>
            <a:r>
              <a:rPr lang="en-AU" sz="1300" b="1" dirty="0"/>
              <a:t>Com. Member 	Mr. Kasturi Mehra	</a:t>
            </a:r>
            <a:br>
              <a:rPr lang="en-AU" sz="1300" b="1" dirty="0"/>
            </a:br>
            <a:r>
              <a:rPr lang="en-AU" sz="1300" b="1" dirty="0"/>
              <a:t>Com. Member 	Mr. </a:t>
            </a:r>
            <a:r>
              <a:rPr lang="en-AU" sz="1300" b="1" dirty="0" err="1"/>
              <a:t>Guruswamy</a:t>
            </a:r>
            <a:r>
              <a:rPr lang="en-AU" sz="1300" b="1" dirty="0"/>
              <a:t> P.	</a:t>
            </a:r>
            <a:br>
              <a:rPr lang="en-AU" sz="1300" b="1" dirty="0"/>
            </a:br>
            <a:r>
              <a:rPr lang="en-AU" sz="1300" b="1" dirty="0"/>
              <a:t>Com. Member	</a:t>
            </a:r>
            <a:r>
              <a:rPr lang="en-AU" sz="1300" b="1" dirty="0" smtClean="0"/>
              <a:t>	Mr</a:t>
            </a:r>
            <a:r>
              <a:rPr lang="en-AU" sz="1300" b="1" dirty="0"/>
              <a:t>. S P </a:t>
            </a:r>
            <a:r>
              <a:rPr lang="en-AU" sz="1300" b="1" dirty="0" err="1"/>
              <a:t>Matta</a:t>
            </a:r>
            <a:r>
              <a:rPr lang="en-AU" sz="1300" b="1" dirty="0"/>
              <a:t>	</a:t>
            </a:r>
            <a:r>
              <a:rPr lang="en-AU" sz="1300" b="1" dirty="0" smtClean="0"/>
              <a:t>	</a:t>
            </a:r>
            <a:r>
              <a:rPr lang="en-AU" sz="1300" b="1" dirty="0"/>
              <a:t/>
            </a:r>
            <a:br>
              <a:rPr lang="en-AU" sz="1300" b="1" dirty="0"/>
            </a:br>
            <a:r>
              <a:rPr lang="en-AU" sz="1300" b="1" dirty="0"/>
              <a:t>Com. Member	</a:t>
            </a:r>
            <a:r>
              <a:rPr lang="en-AU" sz="1300" b="1" dirty="0" smtClean="0"/>
              <a:t>	Mr</a:t>
            </a:r>
            <a:r>
              <a:rPr lang="en-AU" sz="1300" b="1" dirty="0"/>
              <a:t>. Kirit Kapadia	</a:t>
            </a:r>
            <a:r>
              <a:rPr lang="en-AU" sz="1300" b="1" dirty="0" smtClean="0"/>
              <a:t/>
            </a:r>
            <a:br>
              <a:rPr lang="en-AU" sz="1300" b="1" dirty="0" smtClean="0"/>
            </a:br>
            <a:r>
              <a:rPr lang="en-AU" sz="1300" b="1" dirty="0"/>
              <a:t/>
            </a:r>
            <a:br>
              <a:rPr lang="en-AU" sz="1300" b="1" dirty="0"/>
            </a:br>
            <a:r>
              <a:rPr lang="en-AU" sz="1300" b="1" dirty="0" smtClean="0"/>
              <a:t>Past President		</a:t>
            </a:r>
            <a:r>
              <a:rPr lang="en-AU" sz="1300" b="1" dirty="0" err="1" smtClean="0"/>
              <a:t>Dr.</a:t>
            </a:r>
            <a:r>
              <a:rPr lang="en-AU" sz="1300" b="1" dirty="0" smtClean="0"/>
              <a:t> Santosh Kumar (2008-2014)</a:t>
            </a:r>
            <a:r>
              <a:rPr lang="en-AU" sz="1200" b="1" dirty="0"/>
              <a:t/>
            </a:r>
            <a:br>
              <a:rPr lang="en-AU" sz="1200" b="1" dirty="0"/>
            </a:br>
            <a:r>
              <a:rPr lang="en-AU" sz="1200" b="1" dirty="0"/>
              <a:t> </a:t>
            </a:r>
            <a:r>
              <a:rPr lang="en-AU" dirty="0"/>
              <a:t/>
            </a:r>
            <a:br>
              <a:rPr lang="en-AU" dirty="0"/>
            </a:br>
            <a:r>
              <a:rPr lang="en-AU" dirty="0"/>
              <a:t> </a:t>
            </a:r>
          </a:p>
        </p:txBody>
      </p:sp>
      <p:sp>
        <p:nvSpPr>
          <p:cNvPr id="2" name="Rectangle 1"/>
          <p:cNvSpPr/>
          <p:nvPr/>
        </p:nvSpPr>
        <p:spPr>
          <a:xfrm>
            <a:off x="304800" y="215821"/>
            <a:ext cx="4572000" cy="530915"/>
          </a:xfrm>
          <a:prstGeom prst="rect">
            <a:avLst/>
          </a:prstGeom>
        </p:spPr>
        <p:txBody>
          <a:bodyPr>
            <a:spAutoFit/>
          </a:bodyPr>
          <a:lstStyle/>
          <a:p>
            <a:r>
              <a:rPr lang="en-AU" b="1" dirty="0"/>
              <a:t>NRISA The Achievers </a:t>
            </a:r>
            <a:br>
              <a:rPr lang="en-AU" b="1" dirty="0"/>
            </a:br>
            <a:r>
              <a:rPr lang="en-AU" sz="1050" b="1" dirty="0"/>
              <a:t>Est: Jan 2008 </a:t>
            </a:r>
            <a:endParaRPr lang="en-AU" dirty="0"/>
          </a:p>
        </p:txBody>
      </p:sp>
    </p:spTree>
    <p:extLst>
      <p:ext uri="{BB962C8B-B14F-4D97-AF65-F5344CB8AC3E}">
        <p14:creationId xmlns:p14="http://schemas.microsoft.com/office/powerpoint/2010/main" val="1667475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10</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pic>
        <p:nvPicPr>
          <p:cNvPr id="6146" name="Picture 2" descr="C:\Nalin Multimedia 2015\2015-05 Nepal Collection\Bags full of cloth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1" y="1162882"/>
            <a:ext cx="6617708" cy="496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318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11</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pic>
        <p:nvPicPr>
          <p:cNvPr id="7170" name="Picture 2" descr="C:\Nalin Multimedia 2015\2015-05 Nepal Collection\Sushil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364040"/>
            <a:ext cx="6689717" cy="501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73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12</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pic>
        <p:nvPicPr>
          <p:cNvPr id="8194" name="Picture 2" descr="C:\Nalin Multimedia 2015\2015-05 Nepal Collection\Nepal team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0558" y="1119474"/>
            <a:ext cx="7783890" cy="583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73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13</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pic>
        <p:nvPicPr>
          <p:cNvPr id="9218" name="Picture 2" descr="C:\Nalin Multimedia 2015\2015-05 Nepal Collection\Nepal team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60748"/>
            <a:ext cx="7632848" cy="572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32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14</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sp>
        <p:nvSpPr>
          <p:cNvPr id="3" name="Content Placeholder 2"/>
          <p:cNvSpPr>
            <a:spLocks noGrp="1"/>
          </p:cNvSpPr>
          <p:nvPr>
            <p:ph idx="1"/>
          </p:nvPr>
        </p:nvSpPr>
        <p:spPr/>
        <p:txBody>
          <a:bodyPr/>
          <a:lstStyle/>
          <a:p>
            <a:endParaRPr lang="en-AU"/>
          </a:p>
        </p:txBody>
      </p:sp>
      <p:pic>
        <p:nvPicPr>
          <p:cNvPr id="1026" name="Picture 2" descr="C:\Nalin Multimedia 2015\2015-05 Nepal Collection\Santosh Kuam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84784"/>
            <a:ext cx="5076056" cy="507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08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15</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pic>
        <p:nvPicPr>
          <p:cNvPr id="10242" name="Picture 2" descr="C:\Nalin Multimedia 2015\2015-05 Nepal Collection\Nepal Packed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7049756" cy="528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32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16</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sp>
        <p:nvSpPr>
          <p:cNvPr id="3" name="Content Placeholder 2"/>
          <p:cNvSpPr>
            <a:spLocks noGrp="1"/>
          </p:cNvSpPr>
          <p:nvPr>
            <p:ph idx="1"/>
          </p:nvPr>
        </p:nvSpPr>
        <p:spPr/>
        <p:txBody>
          <a:bodyPr>
            <a:normAutofit/>
          </a:bodyPr>
          <a:lstStyle/>
          <a:p>
            <a:r>
              <a:rPr lang="en-AU" sz="3600" dirty="0" smtClean="0"/>
              <a:t>Nepal will need </a:t>
            </a:r>
            <a:r>
              <a:rPr lang="en-AU" sz="3600" b="1" dirty="0" smtClean="0"/>
              <a:t>help</a:t>
            </a:r>
            <a:r>
              <a:rPr lang="en-AU" sz="3600" dirty="0" smtClean="0"/>
              <a:t> for another </a:t>
            </a:r>
            <a:r>
              <a:rPr lang="en-AU" sz="3600" b="1" dirty="0" smtClean="0"/>
              <a:t>10 years or more</a:t>
            </a:r>
            <a:r>
              <a:rPr lang="en-AU" sz="3600" dirty="0" smtClean="0"/>
              <a:t> in revive</a:t>
            </a:r>
          </a:p>
          <a:p>
            <a:pPr lvl="1"/>
            <a:r>
              <a:rPr lang="en-AU" sz="3200" b="1" dirty="0" smtClean="0"/>
              <a:t>Power</a:t>
            </a:r>
          </a:p>
          <a:p>
            <a:pPr lvl="1"/>
            <a:r>
              <a:rPr lang="en-AU" sz="3200" b="1" dirty="0" smtClean="0"/>
              <a:t>Water</a:t>
            </a:r>
          </a:p>
          <a:p>
            <a:pPr lvl="1"/>
            <a:r>
              <a:rPr lang="en-AU" sz="3200" b="1" dirty="0" smtClean="0"/>
              <a:t>Roads</a:t>
            </a:r>
          </a:p>
          <a:p>
            <a:pPr lvl="1"/>
            <a:r>
              <a:rPr lang="en-AU" sz="3200" b="1" dirty="0" smtClean="0"/>
              <a:t>School</a:t>
            </a:r>
          </a:p>
          <a:p>
            <a:pPr lvl="1"/>
            <a:r>
              <a:rPr lang="en-AU" sz="3200" b="1" dirty="0" smtClean="0"/>
              <a:t>…….</a:t>
            </a:r>
          </a:p>
          <a:p>
            <a:endParaRPr lang="en-AU" dirty="0"/>
          </a:p>
        </p:txBody>
      </p:sp>
    </p:spTree>
    <p:extLst>
      <p:ext uri="{BB962C8B-B14F-4D97-AF65-F5344CB8AC3E}">
        <p14:creationId xmlns:p14="http://schemas.microsoft.com/office/powerpoint/2010/main" val="998832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17</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sp>
        <p:nvSpPr>
          <p:cNvPr id="3" name="Content Placeholder 2"/>
          <p:cNvSpPr>
            <a:spLocks noGrp="1"/>
          </p:cNvSpPr>
          <p:nvPr>
            <p:ph idx="1"/>
          </p:nvPr>
        </p:nvSpPr>
        <p:spPr/>
        <p:txBody>
          <a:bodyPr>
            <a:normAutofit/>
          </a:bodyPr>
          <a:lstStyle/>
          <a:p>
            <a:r>
              <a:rPr lang="en-AU" sz="4400" dirty="0"/>
              <a:t>What more </a:t>
            </a:r>
            <a:r>
              <a:rPr lang="en-AU" sz="4400" b="1" dirty="0" smtClean="0"/>
              <a:t>NRISA</a:t>
            </a:r>
            <a:r>
              <a:rPr lang="en-AU" sz="4400" dirty="0" smtClean="0"/>
              <a:t> can do ?</a:t>
            </a:r>
            <a:endParaRPr lang="en-AU" sz="4400" dirty="0"/>
          </a:p>
          <a:p>
            <a:r>
              <a:rPr lang="en-AU" sz="4400" b="1" dirty="0" smtClean="0"/>
              <a:t>Raise funds </a:t>
            </a:r>
            <a:r>
              <a:rPr lang="en-AU" sz="4400" dirty="0" smtClean="0"/>
              <a:t>– e.g. 21 June 2015 function </a:t>
            </a:r>
          </a:p>
          <a:p>
            <a:r>
              <a:rPr lang="en-AU" sz="4400" b="1" dirty="0" smtClean="0"/>
              <a:t>Collect goods</a:t>
            </a:r>
          </a:p>
          <a:p>
            <a:r>
              <a:rPr lang="en-AU" sz="4400" dirty="0" smtClean="0"/>
              <a:t>Go there and </a:t>
            </a:r>
            <a:r>
              <a:rPr lang="en-AU" sz="4400" b="1" dirty="0" smtClean="0"/>
              <a:t>deliver / install</a:t>
            </a:r>
            <a:endParaRPr lang="en-AU" sz="4400" b="1" dirty="0"/>
          </a:p>
        </p:txBody>
      </p:sp>
    </p:spTree>
    <p:extLst>
      <p:ext uri="{BB962C8B-B14F-4D97-AF65-F5344CB8AC3E}">
        <p14:creationId xmlns:p14="http://schemas.microsoft.com/office/powerpoint/2010/main" val="579473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18</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sp>
        <p:nvSpPr>
          <p:cNvPr id="3" name="Content Placeholder 2"/>
          <p:cNvSpPr>
            <a:spLocks noGrp="1"/>
          </p:cNvSpPr>
          <p:nvPr>
            <p:ph idx="1"/>
          </p:nvPr>
        </p:nvSpPr>
        <p:spPr/>
        <p:txBody>
          <a:bodyPr/>
          <a:lstStyle/>
          <a:p>
            <a:r>
              <a:rPr lang="en-AU" sz="4000" b="1" dirty="0" smtClean="0"/>
              <a:t>Funds</a:t>
            </a:r>
            <a:r>
              <a:rPr lang="en-AU" sz="4000" dirty="0" smtClean="0"/>
              <a:t> raised will be used </a:t>
            </a:r>
            <a:r>
              <a:rPr lang="en-AU" sz="4000" b="1" dirty="0" smtClean="0"/>
              <a:t>under NRISA supervision</a:t>
            </a:r>
          </a:p>
          <a:p>
            <a:r>
              <a:rPr lang="en-AU" sz="4000" dirty="0" smtClean="0"/>
              <a:t>Your </a:t>
            </a:r>
            <a:r>
              <a:rPr lang="en-AU" sz="4000" b="1" dirty="0" smtClean="0"/>
              <a:t>suggestions </a:t>
            </a:r>
            <a:r>
              <a:rPr lang="en-AU" sz="4000" dirty="0" smtClean="0"/>
              <a:t>are </a:t>
            </a:r>
            <a:r>
              <a:rPr lang="en-AU" sz="4000" b="1" dirty="0" smtClean="0"/>
              <a:t>welcome</a:t>
            </a:r>
          </a:p>
          <a:p>
            <a:r>
              <a:rPr lang="en-AU" sz="4000" dirty="0" smtClean="0"/>
              <a:t>We are considering:</a:t>
            </a:r>
          </a:p>
          <a:p>
            <a:pPr lvl="1"/>
            <a:r>
              <a:rPr lang="en-AU" sz="3600" b="1" dirty="0" smtClean="0"/>
              <a:t>Solar power </a:t>
            </a:r>
          </a:p>
          <a:p>
            <a:pPr lvl="1"/>
            <a:r>
              <a:rPr lang="en-AU" sz="3600" b="1" dirty="0" smtClean="0"/>
              <a:t>Water purification </a:t>
            </a:r>
          </a:p>
          <a:p>
            <a:endParaRPr lang="en-AU" dirty="0"/>
          </a:p>
        </p:txBody>
      </p:sp>
    </p:spTree>
    <p:extLst>
      <p:ext uri="{BB962C8B-B14F-4D97-AF65-F5344CB8AC3E}">
        <p14:creationId xmlns:p14="http://schemas.microsoft.com/office/powerpoint/2010/main" val="579473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19</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sp>
        <p:nvSpPr>
          <p:cNvPr id="3" name="Content Placeholder 2"/>
          <p:cNvSpPr>
            <a:spLocks noGrp="1"/>
          </p:cNvSpPr>
          <p:nvPr>
            <p:ph idx="1"/>
          </p:nvPr>
        </p:nvSpPr>
        <p:spPr/>
        <p:txBody>
          <a:bodyPr>
            <a:normAutofit fontScale="70000" lnSpcReduction="20000"/>
          </a:bodyPr>
          <a:lstStyle/>
          <a:p>
            <a:pPr marL="0" lvl="0" indent="0">
              <a:buNone/>
            </a:pPr>
            <a:r>
              <a:rPr lang="en-AU" sz="4800" b="1" dirty="0" smtClean="0"/>
              <a:t>Light </a:t>
            </a:r>
            <a:r>
              <a:rPr lang="en-AU" sz="4800" b="1" dirty="0"/>
              <a:t>Up Australia Foundation</a:t>
            </a:r>
            <a:r>
              <a:rPr lang="en-AU" sz="4800" dirty="0"/>
              <a:t> – </a:t>
            </a:r>
            <a:r>
              <a:rPr lang="en-AU" sz="4800" b="1" dirty="0"/>
              <a:t>LUAF Inc.</a:t>
            </a:r>
            <a:endParaRPr lang="en-AU" sz="4800" dirty="0"/>
          </a:p>
          <a:p>
            <a:pPr lvl="1"/>
            <a:r>
              <a:rPr lang="en-AU" sz="4400" dirty="0" smtClean="0"/>
              <a:t>(Founder: Prof. Chandra </a:t>
            </a:r>
            <a:r>
              <a:rPr lang="en-AU" sz="4400" dirty="0" err="1" smtClean="0"/>
              <a:t>Bhuta</a:t>
            </a:r>
            <a:r>
              <a:rPr lang="en-AU" sz="4400" dirty="0" smtClean="0"/>
              <a:t>) </a:t>
            </a:r>
          </a:p>
          <a:p>
            <a:pPr lvl="1"/>
            <a:r>
              <a:rPr lang="en-AU" sz="4400" dirty="0" smtClean="0"/>
              <a:t>Originated in Canada by Prof Dave Irvine Halliday</a:t>
            </a:r>
          </a:p>
          <a:p>
            <a:pPr marL="0" indent="0">
              <a:buNone/>
            </a:pPr>
            <a:r>
              <a:rPr lang="en-AU" sz="4800" b="1" dirty="0" smtClean="0"/>
              <a:t>Technology</a:t>
            </a:r>
            <a:endParaRPr lang="en-AU" sz="4800" dirty="0"/>
          </a:p>
          <a:p>
            <a:pPr lvl="0"/>
            <a:r>
              <a:rPr lang="en-AU" sz="4800" dirty="0"/>
              <a:t>WLED’s Lights (White Light Emitting Diode) </a:t>
            </a:r>
          </a:p>
          <a:p>
            <a:pPr marL="0" indent="0">
              <a:buNone/>
            </a:pPr>
            <a:r>
              <a:rPr lang="en-AU" sz="4800" b="1" dirty="0"/>
              <a:t>People</a:t>
            </a:r>
            <a:endParaRPr lang="en-AU" sz="4800" dirty="0"/>
          </a:p>
          <a:p>
            <a:pPr lvl="0"/>
            <a:r>
              <a:rPr lang="en-AU" sz="4800" dirty="0"/>
              <a:t>Installation and training of members of </a:t>
            </a:r>
            <a:r>
              <a:rPr lang="en-AU" sz="4800" dirty="0" smtClean="0"/>
              <a:t>communities </a:t>
            </a:r>
            <a:endParaRPr lang="en-AU" sz="4800" dirty="0"/>
          </a:p>
          <a:p>
            <a:pPr marL="0" indent="0" algn="ctr">
              <a:buNone/>
            </a:pPr>
            <a:endParaRPr lang="en-AU" sz="4800" dirty="0"/>
          </a:p>
        </p:txBody>
      </p:sp>
    </p:spTree>
    <p:extLst>
      <p:ext uri="{BB962C8B-B14F-4D97-AF65-F5344CB8AC3E}">
        <p14:creationId xmlns:p14="http://schemas.microsoft.com/office/powerpoint/2010/main" val="3989291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17"/>
            <a:ext cx="8229600" cy="1143000"/>
          </a:xfrm>
        </p:spPr>
        <p:txBody>
          <a:bodyPr/>
          <a:lstStyle/>
          <a:p>
            <a:r>
              <a:rPr lang="en-AU" b="1" dirty="0" smtClean="0"/>
              <a:t>Overview</a:t>
            </a:r>
            <a:endParaRPr lang="en-AU" b="1" dirty="0"/>
          </a:p>
        </p:txBody>
      </p:sp>
      <p:sp>
        <p:nvSpPr>
          <p:cNvPr id="3" name="Content Placeholder 2"/>
          <p:cNvSpPr>
            <a:spLocks noGrp="1"/>
          </p:cNvSpPr>
          <p:nvPr>
            <p:ph idx="1"/>
          </p:nvPr>
        </p:nvSpPr>
        <p:spPr>
          <a:xfrm>
            <a:off x="617587" y="1052736"/>
            <a:ext cx="8229600" cy="5030019"/>
          </a:xfrm>
        </p:spPr>
        <p:txBody>
          <a:bodyPr>
            <a:normAutofit/>
          </a:bodyPr>
          <a:lstStyle/>
          <a:p>
            <a:r>
              <a:rPr lang="en-AU" b="1" dirty="0" smtClean="0"/>
              <a:t>Welcome</a:t>
            </a:r>
          </a:p>
          <a:p>
            <a:endParaRPr lang="en-AU" b="1" dirty="0" smtClean="0"/>
          </a:p>
          <a:p>
            <a:r>
              <a:rPr lang="en-AU" b="1" dirty="0" smtClean="0"/>
              <a:t>Project INSPIRE Nepal 	</a:t>
            </a:r>
          </a:p>
          <a:p>
            <a:endParaRPr lang="en-AU" b="1" dirty="0" smtClean="0"/>
          </a:p>
          <a:p>
            <a:r>
              <a:rPr lang="en-AU" b="1" dirty="0" smtClean="0"/>
              <a:t>Next Function</a:t>
            </a:r>
          </a:p>
          <a:p>
            <a:pPr lvl="1"/>
            <a:endParaRPr lang="en-AU" b="1" dirty="0"/>
          </a:p>
          <a:p>
            <a:pPr marL="457200" lvl="1" indent="0">
              <a:buNone/>
            </a:pPr>
            <a:endParaRPr lang="en-AU" b="1" dirty="0" smtClean="0"/>
          </a:p>
          <a:p>
            <a:endParaRPr lang="en-AU" b="1" dirty="0" smtClean="0"/>
          </a:p>
          <a:p>
            <a:endParaRPr lang="en-AU" dirty="0" smtClean="0"/>
          </a:p>
          <a:p>
            <a:endParaRPr lang="en-AU" dirty="0"/>
          </a:p>
        </p:txBody>
      </p:sp>
      <p:sp>
        <p:nvSpPr>
          <p:cNvPr id="5" name="Slide Number Placeholder 4"/>
          <p:cNvSpPr>
            <a:spLocks noGrp="1"/>
          </p:cNvSpPr>
          <p:nvPr>
            <p:ph type="sldNum" sz="quarter" idx="12"/>
          </p:nvPr>
        </p:nvSpPr>
        <p:spPr/>
        <p:txBody>
          <a:bodyPr/>
          <a:lstStyle/>
          <a:p>
            <a:fld id="{1AE6DA40-8BDB-4342-B93E-F0237CAB82BE}" type="slidenum">
              <a:rPr lang="en-AU" smtClean="0"/>
              <a:t>2</a:t>
            </a:fld>
            <a:endParaRPr lang="en-AU"/>
          </a:p>
        </p:txBody>
      </p:sp>
      <p:sp>
        <p:nvSpPr>
          <p:cNvPr id="6" name="Date Placeholder 5"/>
          <p:cNvSpPr>
            <a:spLocks noGrp="1"/>
          </p:cNvSpPr>
          <p:nvPr>
            <p:ph type="dt" sz="half" idx="10"/>
          </p:nvPr>
        </p:nvSpPr>
        <p:spPr/>
        <p:txBody>
          <a:bodyPr/>
          <a:lstStyle/>
          <a:p>
            <a:fld id="{E407AC00-AA2D-4260-9352-DDBCE3A5A257}" type="datetime8">
              <a:rPr lang="en-AU" smtClean="0"/>
              <a:t>19/05/2015 4:13 PM</a:t>
            </a:fld>
            <a:endParaRPr lang="en-AU"/>
          </a:p>
        </p:txBody>
      </p:sp>
    </p:spTree>
    <p:extLst>
      <p:ext uri="{BB962C8B-B14F-4D97-AF65-F5344CB8AC3E}">
        <p14:creationId xmlns:p14="http://schemas.microsoft.com/office/powerpoint/2010/main" val="4272509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20</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040040"/>
            <a:ext cx="3600400" cy="272601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124744"/>
            <a:ext cx="3600400" cy="272601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4040039"/>
            <a:ext cx="3672408" cy="278053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1052736"/>
            <a:ext cx="3672408" cy="2780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2770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a:t>
            </a:r>
            <a:r>
              <a:rPr lang="en-AU" b="1" dirty="0"/>
              <a:t>Nepal</a:t>
            </a:r>
          </a:p>
        </p:txBody>
      </p:sp>
      <p:sp>
        <p:nvSpPr>
          <p:cNvPr id="4" name="Slide Number Placeholder 3"/>
          <p:cNvSpPr>
            <a:spLocks noGrp="1"/>
          </p:cNvSpPr>
          <p:nvPr>
            <p:ph type="sldNum" sz="quarter" idx="12"/>
          </p:nvPr>
        </p:nvSpPr>
        <p:spPr/>
        <p:txBody>
          <a:bodyPr/>
          <a:lstStyle/>
          <a:p>
            <a:fld id="{1AE6DA40-8BDB-4342-B93E-F0237CAB82BE}" type="slidenum">
              <a:rPr lang="en-AU" smtClean="0"/>
              <a:t>21</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sp>
        <p:nvSpPr>
          <p:cNvPr id="3" name="Content Placeholder 2"/>
          <p:cNvSpPr>
            <a:spLocks noGrp="1"/>
          </p:cNvSpPr>
          <p:nvPr>
            <p:ph idx="1"/>
          </p:nvPr>
        </p:nvSpPr>
        <p:spPr/>
        <p:txBody>
          <a:bodyPr>
            <a:normAutofit fontScale="77500" lnSpcReduction="20000"/>
          </a:bodyPr>
          <a:lstStyle/>
          <a:p>
            <a:pPr marL="0" indent="0">
              <a:buNone/>
            </a:pPr>
            <a:r>
              <a:rPr lang="en-AU" sz="4800" dirty="0" smtClean="0"/>
              <a:t>NRISA Plan:</a:t>
            </a:r>
          </a:p>
          <a:p>
            <a:pPr marL="914400" indent="-914400">
              <a:buFont typeface="+mj-lt"/>
              <a:buAutoNum type="arabicPeriod"/>
            </a:pPr>
            <a:r>
              <a:rPr lang="en-AU" sz="4800" b="1" dirty="0" smtClean="0"/>
              <a:t>Collect</a:t>
            </a:r>
            <a:r>
              <a:rPr lang="en-AU" sz="4800" dirty="0" smtClean="0"/>
              <a:t> funds</a:t>
            </a:r>
          </a:p>
          <a:p>
            <a:pPr marL="914400" indent="-914400">
              <a:buFont typeface="+mj-lt"/>
              <a:buAutoNum type="arabicPeriod"/>
            </a:pPr>
            <a:r>
              <a:rPr lang="en-AU" sz="4800" b="1" dirty="0" smtClean="0"/>
              <a:t>Buy</a:t>
            </a:r>
            <a:r>
              <a:rPr lang="en-AU" sz="4800" dirty="0" smtClean="0"/>
              <a:t> best value products </a:t>
            </a:r>
          </a:p>
          <a:p>
            <a:pPr marL="914400" indent="-914400">
              <a:buFont typeface="+mj-lt"/>
              <a:buAutoNum type="arabicPeriod"/>
            </a:pPr>
            <a:r>
              <a:rPr lang="en-AU" sz="4800" b="1" dirty="0" smtClean="0"/>
              <a:t>Go</a:t>
            </a:r>
            <a:r>
              <a:rPr lang="en-AU" sz="4800" dirty="0" smtClean="0"/>
              <a:t> and deliver / install items</a:t>
            </a:r>
          </a:p>
          <a:p>
            <a:pPr marL="914400" indent="-914400">
              <a:buFont typeface="+mj-lt"/>
              <a:buAutoNum type="arabicPeriod"/>
            </a:pPr>
            <a:r>
              <a:rPr lang="en-AU" sz="4800" b="1" dirty="0" smtClean="0"/>
              <a:t>No overheads</a:t>
            </a:r>
            <a:r>
              <a:rPr lang="en-AU" sz="4800" dirty="0" smtClean="0"/>
              <a:t> </a:t>
            </a:r>
          </a:p>
          <a:p>
            <a:pPr marL="400050" lvl="1" indent="0">
              <a:buNone/>
            </a:pPr>
            <a:r>
              <a:rPr lang="en-AU" sz="4400" dirty="0" smtClean="0"/>
              <a:t>Persons going will bear the cost of travel, accommodation and personal food etc.</a:t>
            </a:r>
            <a:endParaRPr lang="en-AU" sz="4400" dirty="0"/>
          </a:p>
        </p:txBody>
      </p:sp>
    </p:spTree>
    <p:extLst>
      <p:ext uri="{BB962C8B-B14F-4D97-AF65-F5344CB8AC3E}">
        <p14:creationId xmlns:p14="http://schemas.microsoft.com/office/powerpoint/2010/main" val="4272770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22</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sp>
        <p:nvSpPr>
          <p:cNvPr id="3" name="Content Placeholder 2"/>
          <p:cNvSpPr>
            <a:spLocks noGrp="1"/>
          </p:cNvSpPr>
          <p:nvPr>
            <p:ph idx="1"/>
          </p:nvPr>
        </p:nvSpPr>
        <p:spPr/>
        <p:txBody>
          <a:bodyPr>
            <a:normAutofit/>
          </a:bodyPr>
          <a:lstStyle/>
          <a:p>
            <a:pPr marL="0" indent="0" algn="ctr">
              <a:buNone/>
            </a:pPr>
            <a:r>
              <a:rPr lang="en-AU" sz="4800" smtClean="0"/>
              <a:t>Thanks</a:t>
            </a:r>
            <a:endParaRPr lang="en-AU" sz="4800" dirty="0"/>
          </a:p>
        </p:txBody>
      </p:sp>
    </p:spTree>
    <p:extLst>
      <p:ext uri="{BB962C8B-B14F-4D97-AF65-F5344CB8AC3E}">
        <p14:creationId xmlns:p14="http://schemas.microsoft.com/office/powerpoint/2010/main" val="4272770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a:t>Welcome</a:t>
            </a:r>
          </a:p>
        </p:txBody>
      </p:sp>
      <p:sp>
        <p:nvSpPr>
          <p:cNvPr id="3" name="Content Placeholder 2"/>
          <p:cNvSpPr>
            <a:spLocks noGrp="1"/>
          </p:cNvSpPr>
          <p:nvPr>
            <p:ph idx="1"/>
          </p:nvPr>
        </p:nvSpPr>
        <p:spPr>
          <a:xfrm>
            <a:off x="683568" y="1052736"/>
            <a:ext cx="8070068" cy="5227464"/>
          </a:xfrm>
        </p:spPr>
        <p:txBody>
          <a:bodyPr>
            <a:normAutofit/>
          </a:bodyPr>
          <a:lstStyle/>
          <a:p>
            <a:pPr marL="0" indent="0">
              <a:buNone/>
            </a:pPr>
            <a:r>
              <a:rPr lang="en-AU" sz="3600" b="1" dirty="0" smtClean="0"/>
              <a:t>All NRISA Members</a:t>
            </a:r>
            <a:r>
              <a:rPr lang="en-AU" sz="3600" b="1" dirty="0"/>
              <a:t> </a:t>
            </a:r>
            <a:r>
              <a:rPr lang="en-AU" sz="3600" b="1" dirty="0" smtClean="0"/>
              <a:t>and guests</a:t>
            </a:r>
          </a:p>
          <a:p>
            <a:pPr marL="0" indent="0">
              <a:buNone/>
            </a:pPr>
            <a:endParaRPr lang="en-AU" sz="3600" b="1" dirty="0"/>
          </a:p>
          <a:p>
            <a:pPr marL="0" indent="0">
              <a:buNone/>
            </a:pPr>
            <a:r>
              <a:rPr lang="en-AU" sz="3600" b="1" dirty="0" smtClean="0"/>
              <a:t>Artist</a:t>
            </a:r>
          </a:p>
          <a:p>
            <a:pPr marL="0" indent="0">
              <a:buNone/>
            </a:pPr>
            <a:endParaRPr lang="en-AU" sz="2800" b="1" dirty="0" smtClean="0"/>
          </a:p>
          <a:p>
            <a:pPr marL="0" indent="0">
              <a:buNone/>
            </a:pPr>
            <a:r>
              <a:rPr lang="en-AU" sz="2800" b="1" dirty="0" smtClean="0"/>
              <a:t>	Mr </a:t>
            </a:r>
            <a:r>
              <a:rPr lang="en-AU" sz="2800" b="1" dirty="0"/>
              <a:t>Suresh and Mrs </a:t>
            </a:r>
            <a:r>
              <a:rPr lang="en-AU" sz="2800" b="1" dirty="0" err="1"/>
              <a:t>Meena</a:t>
            </a:r>
            <a:r>
              <a:rPr lang="en-AU" sz="2800" b="1" dirty="0"/>
              <a:t> Bhandari </a:t>
            </a:r>
            <a:endParaRPr lang="en-AU" sz="2800" b="1" dirty="0" smtClean="0"/>
          </a:p>
          <a:p>
            <a:pPr marL="0" indent="0">
              <a:buNone/>
            </a:pPr>
            <a:r>
              <a:rPr lang="en-AU" sz="2800" b="1" dirty="0"/>
              <a:t>	moved from </a:t>
            </a:r>
            <a:r>
              <a:rPr lang="en-AU" sz="2800" b="1" dirty="0" smtClean="0"/>
              <a:t>Canberra.  	</a:t>
            </a:r>
          </a:p>
          <a:p>
            <a:pPr marL="0" indent="0">
              <a:buNone/>
            </a:pPr>
            <a:endParaRPr lang="en-AU" sz="2800" b="1" dirty="0"/>
          </a:p>
          <a:p>
            <a:pPr marL="0" indent="0">
              <a:buNone/>
            </a:pPr>
            <a:endParaRPr lang="en-AU" sz="2800" b="1" dirty="0" smtClean="0"/>
          </a:p>
          <a:p>
            <a:pPr marL="0" indent="0">
              <a:buNone/>
            </a:pPr>
            <a:endParaRPr lang="en-AU" sz="2800" b="1" dirty="0" smtClean="0"/>
          </a:p>
        </p:txBody>
      </p:sp>
      <p:sp>
        <p:nvSpPr>
          <p:cNvPr id="4" name="Slide Number Placeholder 3"/>
          <p:cNvSpPr>
            <a:spLocks noGrp="1"/>
          </p:cNvSpPr>
          <p:nvPr>
            <p:ph type="sldNum" sz="quarter" idx="12"/>
          </p:nvPr>
        </p:nvSpPr>
        <p:spPr/>
        <p:txBody>
          <a:bodyPr/>
          <a:lstStyle/>
          <a:p>
            <a:fld id="{1AE6DA40-8BDB-4342-B93E-F0237CAB82BE}" type="slidenum">
              <a:rPr lang="en-AU" smtClean="0"/>
              <a:t>3</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19/05/2015 4:13 PM</a:t>
            </a:fld>
            <a:endParaRPr lang="en-AU"/>
          </a:p>
        </p:txBody>
      </p:sp>
    </p:spTree>
    <p:extLst>
      <p:ext uri="{BB962C8B-B14F-4D97-AF65-F5344CB8AC3E}">
        <p14:creationId xmlns:p14="http://schemas.microsoft.com/office/powerpoint/2010/main" val="1410730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smtClean="0"/>
              <a:t>Nepal Disaster: What can we do</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4</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19/05/2015 4:13 PM</a:t>
            </a:fld>
            <a:endParaRPr lang="en-AU"/>
          </a:p>
        </p:txBody>
      </p:sp>
      <p:pic>
        <p:nvPicPr>
          <p:cNvPr id="1026" name="Picture 2" descr="C:\Nalin Docs 2015\Personal\NEPAL help\Photos\Relief items distribution in Bhaktapur\Giving 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1124744"/>
            <a:ext cx="4959182" cy="27895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result for nepal earthqu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910388"/>
            <a:ext cx="4536504" cy="339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nepal earthqu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303402"/>
            <a:ext cx="5280521" cy="3168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Nalin Multimedia 2015\2015-05 Nepal Collection\Brother &amp; Si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5913" y="2633142"/>
            <a:ext cx="383857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245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NRISA’s INSPIRE Program</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5</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sp>
        <p:nvSpPr>
          <p:cNvPr id="3" name="Content Placeholder 2"/>
          <p:cNvSpPr>
            <a:spLocks noGrp="1"/>
          </p:cNvSpPr>
          <p:nvPr>
            <p:ph idx="1"/>
          </p:nvPr>
        </p:nvSpPr>
        <p:spPr/>
        <p:txBody>
          <a:bodyPr>
            <a:normAutofit fontScale="62500" lnSpcReduction="20000"/>
          </a:bodyPr>
          <a:lstStyle/>
          <a:p>
            <a:pPr marL="0" indent="0" algn="ctr">
              <a:buNone/>
            </a:pPr>
            <a:r>
              <a:rPr lang="en-AU" sz="7700" b="1" u="sng" dirty="0" err="1" smtClean="0"/>
              <a:t>IN</a:t>
            </a:r>
            <a:r>
              <a:rPr lang="en-AU" sz="7700" u="sng" dirty="0" err="1" smtClean="0"/>
              <a:t>dian</a:t>
            </a:r>
            <a:r>
              <a:rPr lang="en-AU" sz="7700" u="sng" dirty="0" smtClean="0"/>
              <a:t> </a:t>
            </a:r>
            <a:r>
              <a:rPr lang="en-AU" sz="7700" b="1" u="sng" dirty="0"/>
              <a:t>S</a:t>
            </a:r>
            <a:r>
              <a:rPr lang="en-AU" sz="7700" u="sng" dirty="0"/>
              <a:t>eniors </a:t>
            </a:r>
            <a:r>
              <a:rPr lang="en-AU" sz="7700" b="1" u="sng" dirty="0" err="1" smtClean="0"/>
              <a:t>P</a:t>
            </a:r>
            <a:r>
              <a:rPr lang="en-AU" sz="7700" u="sng" dirty="0" err="1" smtClean="0"/>
              <a:t>ledg</a:t>
            </a:r>
            <a:r>
              <a:rPr lang="en-AU" sz="7700" b="1" u="sng" dirty="0" err="1" smtClean="0"/>
              <a:t>I</a:t>
            </a:r>
            <a:r>
              <a:rPr lang="en-AU" sz="7700" u="sng" dirty="0" err="1" smtClean="0"/>
              <a:t>ng</a:t>
            </a:r>
            <a:r>
              <a:rPr lang="en-AU" sz="7700" u="sng" dirty="0" smtClean="0"/>
              <a:t> </a:t>
            </a:r>
          </a:p>
          <a:p>
            <a:pPr marL="0" indent="0" algn="ctr">
              <a:buNone/>
            </a:pPr>
            <a:r>
              <a:rPr lang="en-AU" sz="7700" b="1" u="sng" dirty="0" smtClean="0"/>
              <a:t>R</a:t>
            </a:r>
            <a:r>
              <a:rPr lang="en-AU" sz="7700" u="sng" dirty="0" smtClean="0"/>
              <a:t>esources </a:t>
            </a:r>
            <a:r>
              <a:rPr lang="en-AU" sz="7700" u="sng" dirty="0"/>
              <a:t>and </a:t>
            </a:r>
            <a:r>
              <a:rPr lang="en-AU" sz="7700" b="1" u="sng" dirty="0"/>
              <a:t>E</a:t>
            </a:r>
            <a:r>
              <a:rPr lang="en-AU" sz="7700" u="sng" dirty="0"/>
              <a:t>ffort</a:t>
            </a:r>
          </a:p>
          <a:p>
            <a:pPr>
              <a:lnSpc>
                <a:spcPct val="170000"/>
              </a:lnSpc>
            </a:pPr>
            <a:r>
              <a:rPr lang="en-AU" sz="5100" dirty="0" smtClean="0"/>
              <a:t>Aim is to </a:t>
            </a:r>
            <a:r>
              <a:rPr lang="en-AU" sz="5100" b="1" dirty="0"/>
              <a:t>serve </a:t>
            </a:r>
            <a:r>
              <a:rPr lang="en-AU" sz="5100" b="1" dirty="0" smtClean="0"/>
              <a:t>others</a:t>
            </a:r>
            <a:r>
              <a:rPr lang="en-AU" sz="5100" dirty="0" smtClean="0"/>
              <a:t> less </a:t>
            </a:r>
            <a:r>
              <a:rPr lang="en-AU" sz="5100" dirty="0"/>
              <a:t>fortunate than </a:t>
            </a:r>
            <a:r>
              <a:rPr lang="en-AU" sz="5100" dirty="0" smtClean="0"/>
              <a:t>us</a:t>
            </a:r>
            <a:endParaRPr lang="en-AU" sz="5100" dirty="0"/>
          </a:p>
          <a:p>
            <a:pPr>
              <a:lnSpc>
                <a:spcPct val="170000"/>
              </a:lnSpc>
            </a:pPr>
            <a:r>
              <a:rPr lang="en-AU" sz="4800" dirty="0" smtClean="0"/>
              <a:t>INSPIRE program to facilitate </a:t>
            </a:r>
            <a:r>
              <a:rPr lang="en-AU" sz="4800" b="1" dirty="0"/>
              <a:t>your </a:t>
            </a:r>
            <a:r>
              <a:rPr lang="en-AU" sz="4800" b="1" dirty="0" smtClean="0"/>
              <a:t>participation</a:t>
            </a:r>
            <a:endParaRPr lang="en-AU" sz="4800" dirty="0" smtClean="0"/>
          </a:p>
          <a:p>
            <a:pPr>
              <a:lnSpc>
                <a:spcPct val="170000"/>
              </a:lnSpc>
            </a:pPr>
            <a:r>
              <a:rPr lang="en-AU" sz="5100" dirty="0" smtClean="0"/>
              <a:t>Other </a:t>
            </a:r>
            <a:r>
              <a:rPr lang="en-AU" sz="5100" dirty="0"/>
              <a:t>seniors and citizens </a:t>
            </a:r>
            <a:r>
              <a:rPr lang="en-AU" sz="5100" dirty="0" smtClean="0"/>
              <a:t>also </a:t>
            </a:r>
            <a:r>
              <a:rPr lang="en-AU" sz="5100" dirty="0"/>
              <a:t>most </a:t>
            </a:r>
            <a:r>
              <a:rPr lang="en-AU" sz="5100" b="1" dirty="0" smtClean="0"/>
              <a:t>welcome</a:t>
            </a:r>
            <a:endParaRPr lang="en-AU" sz="5100" dirty="0"/>
          </a:p>
          <a:p>
            <a:pPr marL="0" indent="0" algn="ctr">
              <a:buNone/>
            </a:pPr>
            <a:endParaRPr lang="en-AU" sz="4800" dirty="0"/>
          </a:p>
        </p:txBody>
      </p:sp>
    </p:spTree>
    <p:extLst>
      <p:ext uri="{BB962C8B-B14F-4D97-AF65-F5344CB8AC3E}">
        <p14:creationId xmlns:p14="http://schemas.microsoft.com/office/powerpoint/2010/main" val="323561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6</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pic>
        <p:nvPicPr>
          <p:cNvPr id="4098" name="Picture 2" descr="C:\Nalin Multimedia 2015\2015-05 Nepal Collection\INSPIRE Nepal Lo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2823" y="1600200"/>
            <a:ext cx="677835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78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7</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pic>
        <p:nvPicPr>
          <p:cNvPr id="2050" name="Picture 2" descr="C:\Nalin Docs 2015\Personal\NEPAL help\Photos\Chemist Warehouse\IMG_066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70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8</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pic>
        <p:nvPicPr>
          <p:cNvPr id="3074" name="Picture 2" descr="C:\Nalin Docs 2015\Personal\NEPAL help\Photos\Chemist Warehouse\IMG_065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174884"/>
            <a:ext cx="3713460" cy="495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356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9</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19/05/2015 4:13 PM</a:t>
            </a:fld>
            <a:endParaRPr lang="en-AU"/>
          </a:p>
        </p:txBody>
      </p:sp>
      <p:pic>
        <p:nvPicPr>
          <p:cNvPr id="5122" name="Picture 2" descr="C:\Nalin Multimedia 2015\2015-05 Nepal Collection\Deepa Mu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166545"/>
            <a:ext cx="3217143" cy="571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78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4548</TotalTime>
  <Words>287</Words>
  <Application>Microsoft Office PowerPoint</Application>
  <PresentationFormat>On-screen Show (4:3)</PresentationFormat>
  <Paragraphs>118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President   Dr.  Nalin Sharda  Vice President  Mr. Sushi Sharma  Secretary   Dr.  Santosh Kumar  Treasurer   Mr. Bill Gupta   Com. Member  Mr. Davinder Mamik  Com. Member  Mr. Kasturi Mehra  Com. Member  Mr. Guruswamy P.  Com. Member  Mr. S P Matta   Com. Member  Mr. Kirit Kapadia   Past President  Dr. Santosh Kumar (2008-2014)    </vt:lpstr>
      <vt:lpstr>Overview</vt:lpstr>
      <vt:lpstr>Welcome</vt:lpstr>
      <vt:lpstr>Nepal Disaster: What can we do</vt:lpstr>
      <vt:lpstr>NRISA’s INSPIRE Program</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PowerPoint Presentation</vt:lpstr>
    </vt:vector>
  </TitlesOfParts>
  <Company>Victoria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Power Planner</dc:title>
  <dc:creator>Victoria University</dc:creator>
  <cp:lastModifiedBy>Victoria University</cp:lastModifiedBy>
  <cp:revision>160</cp:revision>
  <dcterms:created xsi:type="dcterms:W3CDTF">2014-07-17T06:06:38Z</dcterms:created>
  <dcterms:modified xsi:type="dcterms:W3CDTF">2015-05-19T06:14:05Z</dcterms:modified>
</cp:coreProperties>
</file>