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319" r:id="rId5"/>
    <p:sldId id="320" r:id="rId6"/>
    <p:sldId id="321" r:id="rId7"/>
    <p:sldId id="322" r:id="rId8"/>
    <p:sldId id="323" r:id="rId9"/>
    <p:sldId id="324" r:id="rId10"/>
    <p:sldId id="325" r:id="rId11"/>
    <p:sldId id="327" r:id="rId12"/>
    <p:sldId id="330" r:id="rId13"/>
    <p:sldId id="297" r:id="rId14"/>
    <p:sldId id="318" r:id="rId15"/>
    <p:sldId id="301" r:id="rId16"/>
    <p:sldId id="293" r:id="rId17"/>
    <p:sldId id="300" r:id="rId18"/>
    <p:sldId id="303" r:id="rId19"/>
    <p:sldId id="304" r:id="rId20"/>
    <p:sldId id="308" r:id="rId21"/>
    <p:sldId id="309" r:id="rId22"/>
    <p:sldId id="312" r:id="rId23"/>
    <p:sldId id="315" r:id="rId24"/>
    <p:sldId id="313" r:id="rId25"/>
    <p:sldId id="314" r:id="rId26"/>
    <p:sldId id="310" r:id="rId27"/>
    <p:sldId id="311" r:id="rId28"/>
    <p:sldId id="294" r:id="rId29"/>
    <p:sldId id="295" r:id="rId30"/>
    <p:sldId id="335" r:id="rId31"/>
    <p:sldId id="336" r:id="rId32"/>
    <p:sldId id="337" r:id="rId33"/>
    <p:sldId id="338" r:id="rId34"/>
    <p:sldId id="339" r:id="rId35"/>
    <p:sldId id="340" r:id="rId36"/>
    <p:sldId id="33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60"/>
  </p:normalViewPr>
  <p:slideViewPr>
    <p:cSldViewPr>
      <p:cViewPr>
        <p:scale>
          <a:sx n="50" d="100"/>
          <a:sy n="50" d="100"/>
        </p:scale>
        <p:origin x="-390"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BC4FA-00F2-4266-B874-980E2B8AA37C}" type="datetimeFigureOut">
              <a:rPr lang="en-AU" smtClean="0"/>
              <a:t>21/06/2015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BD557-B65C-4C2D-B102-1F70B635281C}" type="slidenum">
              <a:rPr lang="en-AU" smtClean="0"/>
              <a:t>‹#›</a:t>
            </a:fld>
            <a:endParaRPr lang="en-AU"/>
          </a:p>
        </p:txBody>
      </p:sp>
    </p:spTree>
    <p:extLst>
      <p:ext uri="{BB962C8B-B14F-4D97-AF65-F5344CB8AC3E}">
        <p14:creationId xmlns:p14="http://schemas.microsoft.com/office/powerpoint/2010/main" val="357484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18BAB9D-8682-473A-9787-E653EB949ED1}" type="datetime8">
              <a:rPr lang="en-AU" smtClean="0"/>
              <a:t>21/06/2015 8:12 AM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25150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87A74FA-EC1E-409F-8560-FE95D0AFF9B7}" type="datetime8">
              <a:rPr lang="en-AU" smtClean="0"/>
              <a:t>21/06/2015 8:12 AM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992740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AD4CFE-F6F6-4107-80A2-3CDD54FE50BF}" type="datetime8">
              <a:rPr lang="en-AU" smtClean="0"/>
              <a:t>21/06/2015 8:12 AM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12487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03D6A19-7636-433F-BAA5-A7515130E286}" type="datetime8">
              <a:rPr lang="en-AU" smtClean="0"/>
              <a:t>21/06/2015 8:12 AM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320447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9460F-77E6-4EC3-84F4-EF0B7782FE5F}" type="datetime8">
              <a:rPr lang="en-AU" smtClean="0"/>
              <a:t>21/06/2015 8:12 AM</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21198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8FCF995-9A3E-44FF-91EB-DF5709ABA59E}" type="datetime8">
              <a:rPr lang="en-AU" smtClean="0"/>
              <a:t>21/06/2015 8:12 AM</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78753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4F99C7D-2469-4A63-B5E5-BEA2E2A4644C}" type="datetime8">
              <a:rPr lang="en-AU" smtClean="0"/>
              <a:t>21/06/2015 8:12 AM</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300367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91A7C14-E9D0-4B56-9AB8-230DEBA15748}" type="datetime8">
              <a:rPr lang="en-AU" smtClean="0"/>
              <a:t>21/06/2015 8:12 AM</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425118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5BA4-50BA-4EC1-B0EE-082AE18E4506}" type="datetime8">
              <a:rPr lang="en-AU" smtClean="0"/>
              <a:t>21/06/2015 8:12 AM</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67300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F8A95-6D95-4430-A783-89BB648FF70C}" type="datetime8">
              <a:rPr lang="en-AU" smtClean="0"/>
              <a:t>21/06/2015 8:12 AM</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244505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E5835-5036-4B76-B357-B2EE79769562}" type="datetime8">
              <a:rPr lang="en-AU" smtClean="0"/>
              <a:t>21/06/2015 8:12 AM</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E6DA40-8BDB-4342-B93E-F0237CAB82BE}" type="slidenum">
              <a:rPr lang="en-AU" smtClean="0"/>
              <a:t>‹#›</a:t>
            </a:fld>
            <a:endParaRPr lang="en-AU"/>
          </a:p>
        </p:txBody>
      </p:sp>
    </p:spTree>
    <p:extLst>
      <p:ext uri="{BB962C8B-B14F-4D97-AF65-F5344CB8AC3E}">
        <p14:creationId xmlns:p14="http://schemas.microsoft.com/office/powerpoint/2010/main" val="357559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D8C39-3E15-4255-A91E-3258BE9C4000}" type="datetime8">
              <a:rPr lang="en-AU" smtClean="0"/>
              <a:t>21/06/2015 8:12 AM</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6DA40-8BDB-4342-B93E-F0237CAB82BE}" type="slidenum">
              <a:rPr lang="en-AU" smtClean="0"/>
              <a:t>‹#›</a:t>
            </a:fld>
            <a:endParaRPr lang="en-AU"/>
          </a:p>
        </p:txBody>
      </p:sp>
    </p:spTree>
    <p:extLst>
      <p:ext uri="{BB962C8B-B14F-4D97-AF65-F5344CB8AC3E}">
        <p14:creationId xmlns:p14="http://schemas.microsoft.com/office/powerpoint/2010/main" val="27797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NRISA Logo V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4624"/>
            <a:ext cx="384726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83568" y="3356992"/>
            <a:ext cx="7632848" cy="3217912"/>
          </a:xfrm>
        </p:spPr>
        <p:txBody>
          <a:bodyPr>
            <a:normAutofit/>
          </a:bodyPr>
          <a:lstStyle/>
          <a:p>
            <a:r>
              <a:rPr lang="en-AU" sz="4400" b="1" dirty="0" smtClean="0">
                <a:solidFill>
                  <a:schemeClr val="tx1"/>
                </a:solidFill>
              </a:rPr>
              <a:t>President’s Welcome Address </a:t>
            </a:r>
          </a:p>
          <a:p>
            <a:r>
              <a:rPr lang="en-AU" dirty="0" smtClean="0">
                <a:solidFill>
                  <a:schemeClr val="tx1"/>
                </a:solidFill>
              </a:rPr>
              <a:t>21 June 2015</a:t>
            </a:r>
          </a:p>
          <a:p>
            <a:r>
              <a:rPr lang="en-AU" b="1" dirty="0" smtClean="0">
                <a:solidFill>
                  <a:schemeClr val="tx1"/>
                </a:solidFill>
              </a:rPr>
              <a:t>Nalin Sharda</a:t>
            </a:r>
            <a:endParaRPr lang="en-AU" b="1" dirty="0">
              <a:solidFill>
                <a:schemeClr val="tx1"/>
              </a:solidFill>
            </a:endParaRPr>
          </a:p>
        </p:txBody>
      </p:sp>
      <p:sp>
        <p:nvSpPr>
          <p:cNvPr id="4" name="Slide Number Placeholder 3"/>
          <p:cNvSpPr>
            <a:spLocks noGrp="1"/>
          </p:cNvSpPr>
          <p:nvPr>
            <p:ph type="sldNum" sz="quarter" idx="12"/>
          </p:nvPr>
        </p:nvSpPr>
        <p:spPr/>
        <p:txBody>
          <a:bodyPr/>
          <a:lstStyle/>
          <a:p>
            <a:fld id="{1AE6DA40-8BDB-4342-B93E-F0237CAB82BE}" type="slidenum">
              <a:rPr lang="en-AU" smtClean="0"/>
              <a:t>1</a:t>
            </a:fld>
            <a:endParaRPr lang="en-AU" dirty="0"/>
          </a:p>
        </p:txBody>
      </p:sp>
      <p:sp>
        <p:nvSpPr>
          <p:cNvPr id="5" name="Date Placeholder 4"/>
          <p:cNvSpPr>
            <a:spLocks noGrp="1"/>
          </p:cNvSpPr>
          <p:nvPr>
            <p:ph type="dt" sz="half" idx="10"/>
          </p:nvPr>
        </p:nvSpPr>
        <p:spPr/>
        <p:txBody>
          <a:bodyPr/>
          <a:lstStyle/>
          <a:p>
            <a:fld id="{B3EC975F-CA20-430F-94E4-237AE70E3D6A}" type="datetime8">
              <a:rPr lang="en-AU" smtClean="0"/>
              <a:t>21/06/2015 8:12 AM</a:t>
            </a:fld>
            <a:endParaRPr lang="en-AU"/>
          </a:p>
        </p:txBody>
      </p:sp>
      <p:sp>
        <p:nvSpPr>
          <p:cNvPr id="6" name="Title 5"/>
          <p:cNvSpPr>
            <a:spLocks noGrp="1"/>
          </p:cNvSpPr>
          <p:nvPr>
            <p:ph type="ctrTitle"/>
          </p:nvPr>
        </p:nvSpPr>
        <p:spPr>
          <a:xfrm>
            <a:off x="243840" y="980728"/>
            <a:ext cx="5328592" cy="2376264"/>
          </a:xfrm>
        </p:spPr>
        <p:txBody>
          <a:bodyPr>
            <a:normAutofit fontScale="90000"/>
          </a:bodyPr>
          <a:lstStyle/>
          <a:p>
            <a:pPr algn="l"/>
            <a:r>
              <a:rPr lang="en-AU" b="1" dirty="0" smtClean="0"/>
              <a:t/>
            </a:r>
            <a:br>
              <a:rPr lang="en-AU" b="1" dirty="0" smtClean="0"/>
            </a:br>
            <a:r>
              <a:rPr lang="en-AU" sz="1200" b="1" dirty="0"/>
              <a:t/>
            </a:r>
            <a:br>
              <a:rPr lang="en-AU" sz="1200" b="1" dirty="0"/>
            </a:br>
            <a:r>
              <a:rPr lang="en-AU" sz="1300" b="1" dirty="0" smtClean="0"/>
              <a:t>President </a:t>
            </a:r>
            <a:r>
              <a:rPr lang="en-AU" sz="1300" b="1" dirty="0"/>
              <a:t>		</a:t>
            </a:r>
            <a:r>
              <a:rPr lang="en-AU" sz="1300" b="1" dirty="0" err="1" smtClean="0"/>
              <a:t>Dr.</a:t>
            </a:r>
            <a:r>
              <a:rPr lang="en-AU" sz="1300" b="1" dirty="0" smtClean="0"/>
              <a:t>  </a:t>
            </a:r>
            <a:r>
              <a:rPr lang="en-AU" sz="1300" b="1" dirty="0"/>
              <a:t>Nalin Sharda	</a:t>
            </a:r>
            <a:br>
              <a:rPr lang="en-AU" sz="1300" b="1" dirty="0"/>
            </a:br>
            <a:r>
              <a:rPr lang="en-AU" sz="1300" b="1" dirty="0"/>
              <a:t>Vice President 	Mr. Sushi Sharma	</a:t>
            </a:r>
            <a:br>
              <a:rPr lang="en-AU" sz="1300" b="1" dirty="0"/>
            </a:br>
            <a:r>
              <a:rPr lang="en-AU" sz="1300" b="1" dirty="0"/>
              <a:t>Secretary 	</a:t>
            </a:r>
            <a:r>
              <a:rPr lang="en-AU" sz="1300" b="1" dirty="0" smtClean="0"/>
              <a:t>	</a:t>
            </a:r>
            <a:r>
              <a:rPr lang="en-AU" sz="1300" b="1" dirty="0" err="1" smtClean="0"/>
              <a:t>Dr</a:t>
            </a:r>
            <a:r>
              <a:rPr lang="en-AU" sz="1300" b="1" dirty="0" err="1"/>
              <a:t>.</a:t>
            </a:r>
            <a:r>
              <a:rPr lang="en-AU" sz="1300" b="1" dirty="0"/>
              <a:t> </a:t>
            </a:r>
            <a:r>
              <a:rPr lang="en-AU" sz="1300" b="1" dirty="0" smtClean="0"/>
              <a:t> Santosh </a:t>
            </a:r>
            <a:r>
              <a:rPr lang="en-AU" sz="1300" b="1" dirty="0"/>
              <a:t>Kumar	</a:t>
            </a:r>
            <a:br>
              <a:rPr lang="en-AU" sz="1300" b="1" dirty="0"/>
            </a:br>
            <a:r>
              <a:rPr lang="en-AU" sz="1300" b="1" dirty="0"/>
              <a:t>Treasurer 	</a:t>
            </a:r>
            <a:r>
              <a:rPr lang="en-AU" sz="1300" b="1" dirty="0" smtClean="0"/>
              <a:t>	Mr</a:t>
            </a:r>
            <a:r>
              <a:rPr lang="en-AU" sz="1300" b="1" dirty="0"/>
              <a:t>. Bill Gupta	</a:t>
            </a:r>
            <a:r>
              <a:rPr lang="en-AU" sz="1300" b="1" dirty="0" smtClean="0"/>
              <a:t>	</a:t>
            </a:r>
            <a:r>
              <a:rPr lang="en-AU" sz="1300" b="1" dirty="0"/>
              <a:t/>
            </a:r>
            <a:br>
              <a:rPr lang="en-AU" sz="1300" b="1" dirty="0"/>
            </a:br>
            <a:r>
              <a:rPr lang="en-AU" sz="1300" b="1" dirty="0"/>
              <a:t>Com. Member 	Mr. Davinder Mamik	</a:t>
            </a:r>
            <a:br>
              <a:rPr lang="en-AU" sz="1300" b="1" dirty="0"/>
            </a:br>
            <a:r>
              <a:rPr lang="en-AU" sz="1300" b="1" dirty="0"/>
              <a:t>Com. Member 	Mr. Kasturi Mehra	</a:t>
            </a:r>
            <a:br>
              <a:rPr lang="en-AU" sz="1300" b="1" dirty="0"/>
            </a:br>
            <a:r>
              <a:rPr lang="en-AU" sz="1300" b="1" dirty="0"/>
              <a:t>Com. Member 	Mr. </a:t>
            </a:r>
            <a:r>
              <a:rPr lang="en-AU" sz="1300" b="1" dirty="0" err="1"/>
              <a:t>Guruswamy</a:t>
            </a:r>
            <a:r>
              <a:rPr lang="en-AU" sz="1300" b="1" dirty="0"/>
              <a:t> P.	</a:t>
            </a:r>
            <a:br>
              <a:rPr lang="en-AU" sz="1300" b="1" dirty="0"/>
            </a:br>
            <a:r>
              <a:rPr lang="en-AU" sz="1300" b="1" dirty="0"/>
              <a:t>Com. Member	</a:t>
            </a:r>
            <a:r>
              <a:rPr lang="en-AU" sz="1300" b="1" dirty="0" smtClean="0"/>
              <a:t>	Mr</a:t>
            </a:r>
            <a:r>
              <a:rPr lang="en-AU" sz="1300" b="1" dirty="0"/>
              <a:t>. S P </a:t>
            </a:r>
            <a:r>
              <a:rPr lang="en-AU" sz="1300" b="1" dirty="0" err="1"/>
              <a:t>Matta</a:t>
            </a:r>
            <a:r>
              <a:rPr lang="en-AU" sz="1300" b="1" dirty="0"/>
              <a:t>	</a:t>
            </a:r>
            <a:r>
              <a:rPr lang="en-AU" sz="1300" b="1" dirty="0" smtClean="0"/>
              <a:t>	</a:t>
            </a:r>
            <a:r>
              <a:rPr lang="en-AU" sz="1300" b="1" dirty="0"/>
              <a:t/>
            </a:r>
            <a:br>
              <a:rPr lang="en-AU" sz="1300" b="1" dirty="0"/>
            </a:br>
            <a:r>
              <a:rPr lang="en-AU" sz="1300" b="1" dirty="0"/>
              <a:t>Com. Member	</a:t>
            </a:r>
            <a:r>
              <a:rPr lang="en-AU" sz="1300" b="1" dirty="0" smtClean="0"/>
              <a:t>	Mr</a:t>
            </a:r>
            <a:r>
              <a:rPr lang="en-AU" sz="1300" b="1" dirty="0"/>
              <a:t>. Kirit Kapadia	</a:t>
            </a:r>
            <a:r>
              <a:rPr lang="en-AU" sz="1300" b="1" dirty="0" smtClean="0"/>
              <a:t/>
            </a:r>
            <a:br>
              <a:rPr lang="en-AU" sz="1300" b="1" dirty="0" smtClean="0"/>
            </a:br>
            <a:r>
              <a:rPr lang="en-AU" sz="1300" b="1" dirty="0"/>
              <a:t/>
            </a:r>
            <a:br>
              <a:rPr lang="en-AU" sz="1300" b="1" dirty="0"/>
            </a:br>
            <a:r>
              <a:rPr lang="en-AU" sz="1300" b="1" dirty="0" smtClean="0"/>
              <a:t>Past President		</a:t>
            </a:r>
            <a:r>
              <a:rPr lang="en-AU" sz="1300" b="1" dirty="0" err="1" smtClean="0"/>
              <a:t>Dr.</a:t>
            </a:r>
            <a:r>
              <a:rPr lang="en-AU" sz="1300" b="1" dirty="0" smtClean="0"/>
              <a:t> Santosh Kumar (2008-2014)</a:t>
            </a:r>
            <a:r>
              <a:rPr lang="en-AU" sz="1200" b="1" dirty="0"/>
              <a:t/>
            </a:r>
            <a:br>
              <a:rPr lang="en-AU" sz="1200" b="1" dirty="0"/>
            </a:br>
            <a:r>
              <a:rPr lang="en-AU" sz="1200" b="1" dirty="0"/>
              <a:t> </a:t>
            </a:r>
            <a:r>
              <a:rPr lang="en-AU" dirty="0"/>
              <a:t/>
            </a:r>
            <a:br>
              <a:rPr lang="en-AU" dirty="0"/>
            </a:br>
            <a:r>
              <a:rPr lang="en-AU" dirty="0"/>
              <a:t> </a:t>
            </a:r>
          </a:p>
        </p:txBody>
      </p:sp>
      <p:sp>
        <p:nvSpPr>
          <p:cNvPr id="2" name="Rectangle 1"/>
          <p:cNvSpPr/>
          <p:nvPr/>
        </p:nvSpPr>
        <p:spPr>
          <a:xfrm>
            <a:off x="304800" y="215821"/>
            <a:ext cx="4572000" cy="677108"/>
          </a:xfrm>
          <a:prstGeom prst="rect">
            <a:avLst/>
          </a:prstGeom>
        </p:spPr>
        <p:txBody>
          <a:bodyPr>
            <a:spAutoFit/>
          </a:bodyPr>
          <a:lstStyle/>
          <a:p>
            <a:r>
              <a:rPr lang="en-AU" sz="2400" b="1" dirty="0"/>
              <a:t>NRISA The Achievers </a:t>
            </a:r>
            <a:r>
              <a:rPr lang="en-AU" b="1" dirty="0"/>
              <a:t/>
            </a:r>
            <a:br>
              <a:rPr lang="en-AU" b="1" dirty="0"/>
            </a:br>
            <a:r>
              <a:rPr lang="en-AU" sz="1400" b="1" dirty="0"/>
              <a:t>Est: Jan 2008 </a:t>
            </a:r>
            <a:endParaRPr lang="en-AU" sz="1400" dirty="0"/>
          </a:p>
        </p:txBody>
      </p:sp>
    </p:spTree>
    <p:extLst>
      <p:ext uri="{BB962C8B-B14F-4D97-AF65-F5344CB8AC3E}">
        <p14:creationId xmlns:p14="http://schemas.microsoft.com/office/powerpoint/2010/main" val="166747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6264696" cy="5227464"/>
          </a:xfrm>
        </p:spPr>
        <p:txBody>
          <a:bodyPr>
            <a:normAutofit fontScale="70000" lnSpcReduction="20000"/>
          </a:bodyPr>
          <a:lstStyle/>
          <a:p>
            <a:pPr marL="0" lvl="0" indent="0">
              <a:buNone/>
            </a:pPr>
            <a:r>
              <a:rPr lang="en-AU" sz="4000" b="1" dirty="0"/>
              <a:t>Ms </a:t>
            </a:r>
            <a:r>
              <a:rPr lang="en-AU" sz="4000" b="1" dirty="0" err="1"/>
              <a:t>Nibedita</a:t>
            </a:r>
            <a:r>
              <a:rPr lang="en-AU" sz="4000" b="1" dirty="0"/>
              <a:t>  </a:t>
            </a:r>
            <a:r>
              <a:rPr lang="en-AU" sz="4000" b="1" dirty="0" err="1" smtClean="0"/>
              <a:t>Baral</a:t>
            </a:r>
            <a:endParaRPr lang="en-AU" sz="4000" dirty="0" smtClean="0"/>
          </a:p>
          <a:p>
            <a:pPr lvl="0"/>
            <a:r>
              <a:rPr lang="en-AU" sz="3600" dirty="0" smtClean="0"/>
              <a:t>Ms </a:t>
            </a:r>
            <a:r>
              <a:rPr lang="en-AU" sz="3600" dirty="0" err="1"/>
              <a:t>Nibedita</a:t>
            </a:r>
            <a:r>
              <a:rPr lang="en-AU" sz="3600" dirty="0"/>
              <a:t> </a:t>
            </a:r>
            <a:r>
              <a:rPr lang="en-AU" sz="3600" dirty="0" err="1"/>
              <a:t>Baral</a:t>
            </a:r>
            <a:r>
              <a:rPr lang="en-AU" sz="3600" dirty="0"/>
              <a:t> is a Program Manager at Nepali Sanchar Radio and a Foundation member of </a:t>
            </a:r>
            <a:r>
              <a:rPr lang="en-AU" sz="3600" dirty="0" err="1"/>
              <a:t>Bibeksheel</a:t>
            </a:r>
            <a:r>
              <a:rPr lang="en-AU" sz="3600" dirty="0"/>
              <a:t> Nepali Party. </a:t>
            </a:r>
            <a:endParaRPr lang="en-AU" sz="3600" dirty="0" smtClean="0"/>
          </a:p>
          <a:p>
            <a:pPr marL="0" lvl="0" indent="0">
              <a:buNone/>
            </a:pPr>
            <a:endParaRPr lang="en-AU" sz="3600" b="1" dirty="0" smtClean="0"/>
          </a:p>
          <a:p>
            <a:pPr marL="0" lvl="0" indent="0">
              <a:buNone/>
            </a:pPr>
            <a:endParaRPr lang="en-AU" sz="3600" b="1" dirty="0"/>
          </a:p>
          <a:p>
            <a:pPr marL="0" lvl="0" indent="0">
              <a:buNone/>
            </a:pPr>
            <a:endParaRPr lang="en-AU" sz="3600" b="1" dirty="0" smtClean="0"/>
          </a:p>
          <a:p>
            <a:pPr marL="0" lvl="0" indent="0">
              <a:buNone/>
            </a:pPr>
            <a:r>
              <a:rPr lang="en-AU" sz="4000" b="1" dirty="0" smtClean="0"/>
              <a:t>Mrs</a:t>
            </a:r>
            <a:r>
              <a:rPr lang="en-AU" sz="4000" b="1" dirty="0"/>
              <a:t>. </a:t>
            </a:r>
            <a:r>
              <a:rPr lang="en-AU" sz="4000" b="1" dirty="0" err="1"/>
              <a:t>Pratima</a:t>
            </a:r>
            <a:r>
              <a:rPr lang="en-AU" sz="4000" b="1" dirty="0"/>
              <a:t> </a:t>
            </a:r>
            <a:r>
              <a:rPr lang="en-AU" sz="4000" b="1" dirty="0" smtClean="0"/>
              <a:t>Francis</a:t>
            </a:r>
            <a:endParaRPr lang="en-AU" sz="4000" dirty="0"/>
          </a:p>
          <a:p>
            <a:r>
              <a:rPr lang="en-AU" sz="3600" dirty="0" smtClean="0"/>
              <a:t>Mrs</a:t>
            </a:r>
            <a:r>
              <a:rPr lang="en-AU" sz="3600" dirty="0"/>
              <a:t>. </a:t>
            </a:r>
            <a:r>
              <a:rPr lang="en-AU" sz="3600" dirty="0" err="1"/>
              <a:t>Pratima</a:t>
            </a:r>
            <a:r>
              <a:rPr lang="en-AU" sz="3600" dirty="0"/>
              <a:t> Francis is a highly educated professional working with the Victorian Government. She has been a very active member of various Melbourne community organisations, and a regular participant in social programs. </a:t>
            </a:r>
            <a:endParaRPr lang="en-AU" sz="2800" b="1" dirty="0" smtClean="0"/>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10</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7020272" y="1005220"/>
            <a:ext cx="2123728" cy="2135748"/>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020272" y="3501008"/>
            <a:ext cx="2123728" cy="2376264"/>
          </a:xfrm>
          <a:prstGeom prst="rect">
            <a:avLst/>
          </a:prstGeom>
        </p:spPr>
      </p:pic>
    </p:spTree>
    <p:extLst>
      <p:ext uri="{BB962C8B-B14F-4D97-AF65-F5344CB8AC3E}">
        <p14:creationId xmlns:p14="http://schemas.microsoft.com/office/powerpoint/2010/main" val="1360751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107504" y="1052736"/>
            <a:ext cx="6048672" cy="5227464"/>
          </a:xfrm>
        </p:spPr>
        <p:txBody>
          <a:bodyPr>
            <a:normAutofit fontScale="62500" lnSpcReduction="20000"/>
          </a:bodyPr>
          <a:lstStyle/>
          <a:p>
            <a:pPr marL="0" lvl="0" indent="0">
              <a:buNone/>
            </a:pPr>
            <a:r>
              <a:rPr lang="en-AU" sz="4500" b="1" dirty="0"/>
              <a:t>Mr. </a:t>
            </a:r>
            <a:r>
              <a:rPr lang="en-AU" sz="4500" b="1" dirty="0" err="1"/>
              <a:t>Prabhakar</a:t>
            </a:r>
            <a:r>
              <a:rPr lang="en-AU" sz="4500" b="1" dirty="0"/>
              <a:t>  </a:t>
            </a:r>
            <a:r>
              <a:rPr lang="en-AU" sz="4500" b="1" dirty="0" err="1"/>
              <a:t>Agraja</a:t>
            </a:r>
            <a:r>
              <a:rPr lang="en-AU" sz="4500" dirty="0"/>
              <a:t> </a:t>
            </a:r>
            <a:endParaRPr lang="en-AU" sz="4500" dirty="0" smtClean="0"/>
          </a:p>
          <a:p>
            <a:pPr lvl="0"/>
            <a:r>
              <a:rPr lang="en-AU" sz="3600" dirty="0" smtClean="0"/>
              <a:t>Mr</a:t>
            </a:r>
            <a:r>
              <a:rPr lang="en-AU" sz="3600" dirty="0"/>
              <a:t>. </a:t>
            </a:r>
            <a:r>
              <a:rPr lang="en-AU" sz="3600" dirty="0" err="1"/>
              <a:t>Prabhakar</a:t>
            </a:r>
            <a:r>
              <a:rPr lang="en-AU" sz="3600" dirty="0"/>
              <a:t> </a:t>
            </a:r>
            <a:r>
              <a:rPr lang="en-AU" sz="3600" dirty="0" err="1"/>
              <a:t>Agraja</a:t>
            </a:r>
            <a:r>
              <a:rPr lang="en-AU" sz="3600" dirty="0"/>
              <a:t> is a qualified lead auditor in Quality Management Systems specializing in the Vocational and Education sector of Australia. He is regular performer at Melbourne events. </a:t>
            </a:r>
            <a:endParaRPr lang="en-AU" sz="3600" dirty="0" smtClean="0"/>
          </a:p>
          <a:p>
            <a:pPr marL="0" lvl="0" indent="0">
              <a:buNone/>
            </a:pPr>
            <a:endParaRPr lang="en-AU" sz="3600" b="1" dirty="0" smtClean="0"/>
          </a:p>
          <a:p>
            <a:pPr marL="0" lvl="0" indent="0">
              <a:buNone/>
            </a:pPr>
            <a:r>
              <a:rPr lang="en-AU" sz="4500" b="1" dirty="0" smtClean="0"/>
              <a:t>Mr</a:t>
            </a:r>
            <a:r>
              <a:rPr lang="en-AU" sz="4500" b="1" dirty="0"/>
              <a:t>. Mohan and Sandeep </a:t>
            </a:r>
            <a:r>
              <a:rPr lang="en-AU" sz="4500" b="1" dirty="0" err="1"/>
              <a:t>Mahadevan</a:t>
            </a:r>
            <a:r>
              <a:rPr lang="en-AU" sz="4500" b="1" dirty="0"/>
              <a:t> </a:t>
            </a:r>
            <a:endParaRPr lang="en-AU" sz="4500" b="1" dirty="0" smtClean="0"/>
          </a:p>
          <a:p>
            <a:pPr marL="0" lvl="0" indent="0">
              <a:buNone/>
            </a:pPr>
            <a:r>
              <a:rPr lang="en-AU" sz="4500" b="1" dirty="0" smtClean="0"/>
              <a:t>+ </a:t>
            </a:r>
            <a:r>
              <a:rPr lang="en-AU" sz="4500" b="1" dirty="0" err="1"/>
              <a:t>Srikanth</a:t>
            </a:r>
            <a:r>
              <a:rPr lang="en-AU" sz="4500" b="1" dirty="0"/>
              <a:t> Srinivasan</a:t>
            </a:r>
            <a:r>
              <a:rPr lang="en-AU" sz="4500" dirty="0"/>
              <a:t> </a:t>
            </a:r>
            <a:r>
              <a:rPr lang="en-AU" sz="3600" dirty="0"/>
              <a:t>(piano) 	 </a:t>
            </a:r>
          </a:p>
          <a:p>
            <a:r>
              <a:rPr lang="en-AU" sz="3600" dirty="0"/>
              <a:t>They will perform is a Piano Medley of old &amp; new songs - </a:t>
            </a:r>
            <a:r>
              <a:rPr lang="en-AU" sz="3600" dirty="0" err="1"/>
              <a:t>Srikanth</a:t>
            </a:r>
            <a:r>
              <a:rPr lang="en-AU" sz="3600" dirty="0"/>
              <a:t> Srinivasan, Sandeep </a:t>
            </a:r>
            <a:r>
              <a:rPr lang="en-AU" sz="3600" dirty="0" err="1"/>
              <a:t>Mahadevan</a:t>
            </a:r>
            <a:r>
              <a:rPr lang="en-AU" sz="3600" dirty="0"/>
              <a:t>, and Sandeep’s father Mohan Ji. </a:t>
            </a:r>
            <a:r>
              <a:rPr lang="en-AU" sz="3600" dirty="0" err="1"/>
              <a:t>Pls</a:t>
            </a:r>
            <a:r>
              <a:rPr lang="en-AU" sz="3600" dirty="0"/>
              <a:t> give them a big round of applause, this is </a:t>
            </a:r>
            <a:r>
              <a:rPr lang="en-AU" sz="3600" dirty="0" err="1"/>
              <a:t>Srikanth's</a:t>
            </a:r>
            <a:r>
              <a:rPr lang="en-AU" sz="3600" dirty="0"/>
              <a:t> first performance in Melbourne and it’s the first time Sandeep and his father are performing on stage together. </a:t>
            </a: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11</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804248" y="548680"/>
            <a:ext cx="1944216" cy="2125883"/>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868144" y="2852936"/>
            <a:ext cx="3456384" cy="2448272"/>
          </a:xfrm>
          <a:prstGeom prst="rect">
            <a:avLst/>
          </a:prstGeom>
        </p:spPr>
      </p:pic>
    </p:spTree>
    <p:extLst>
      <p:ext uri="{BB962C8B-B14F-4D97-AF65-F5344CB8AC3E}">
        <p14:creationId xmlns:p14="http://schemas.microsoft.com/office/powerpoint/2010/main" val="274891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395536" y="1052736"/>
            <a:ext cx="8358100" cy="5227464"/>
          </a:xfrm>
        </p:spPr>
        <p:txBody>
          <a:bodyPr>
            <a:normAutofit fontScale="70000" lnSpcReduction="20000"/>
          </a:bodyPr>
          <a:lstStyle/>
          <a:p>
            <a:pPr marL="0" lvl="0" indent="0">
              <a:buNone/>
            </a:pPr>
            <a:r>
              <a:rPr lang="en-AU" sz="4000" b="1" dirty="0"/>
              <a:t>Mrs </a:t>
            </a:r>
            <a:r>
              <a:rPr lang="en-AU" sz="4000" b="1" dirty="0" err="1"/>
              <a:t>Sunita</a:t>
            </a:r>
            <a:r>
              <a:rPr lang="en-AU" sz="4000" b="1" dirty="0"/>
              <a:t> </a:t>
            </a:r>
            <a:r>
              <a:rPr lang="en-AU" sz="4000" b="1" dirty="0" err="1"/>
              <a:t>Sethi</a:t>
            </a:r>
            <a:r>
              <a:rPr lang="en-AU" sz="4000" dirty="0"/>
              <a:t> </a:t>
            </a:r>
          </a:p>
          <a:p>
            <a:pPr lvl="0"/>
            <a:endParaRPr lang="en-AU" sz="3600" dirty="0" smtClean="0"/>
          </a:p>
          <a:p>
            <a:pPr marL="0" lvl="0" indent="0">
              <a:buNone/>
            </a:pPr>
            <a:endParaRPr lang="en-AU" sz="3600" dirty="0"/>
          </a:p>
          <a:p>
            <a:pPr marL="0" lvl="0" indent="0">
              <a:buNone/>
            </a:pPr>
            <a:endParaRPr lang="en-AU" sz="3600" dirty="0"/>
          </a:p>
          <a:p>
            <a:pPr marL="0" lvl="0" indent="0">
              <a:buNone/>
            </a:pPr>
            <a:endParaRPr lang="en-AU" sz="3600" dirty="0"/>
          </a:p>
          <a:p>
            <a:r>
              <a:rPr lang="en-AU" sz="3600" dirty="0"/>
              <a:t>Mrs </a:t>
            </a:r>
            <a:r>
              <a:rPr lang="en-AU" sz="3600" dirty="0" err="1"/>
              <a:t>Sunita</a:t>
            </a:r>
            <a:r>
              <a:rPr lang="en-AU" sz="3600" dirty="0"/>
              <a:t> </a:t>
            </a:r>
            <a:r>
              <a:rPr lang="en-AU" sz="3600" dirty="0" err="1"/>
              <a:t>Sethi</a:t>
            </a:r>
            <a:r>
              <a:rPr lang="en-AU" sz="3600" dirty="0"/>
              <a:t> is a multi-talented personality. She has studied Masters in Music from Delhi University and is a classical dancer. Recently she has also acted in various short films. She has introduced a cookery show on SBS channel sharing her various tried-and-tested recipes with the audiences. She has enthralled the audiences at many NRISA functions before, and once again she will entertain you with her “</a:t>
            </a:r>
            <a:r>
              <a:rPr lang="en-AU" sz="3600" dirty="0" err="1"/>
              <a:t>Kokil</a:t>
            </a:r>
            <a:r>
              <a:rPr lang="en-AU" sz="3600" dirty="0"/>
              <a:t>” voice.</a:t>
            </a:r>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12</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descr="https://scontent-lax1-1.xx.fbcdn.net/hphotos-xap1/v/t1.0-9/11174808_10153288212693735_1490372041084682131_n.jpg?oh=523624439319b12284bc098f50da5708&amp;oe=562BC13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8640"/>
            <a:ext cx="2376264" cy="2552020"/>
          </a:xfrm>
          <a:prstGeom prst="rect">
            <a:avLst/>
          </a:prstGeom>
          <a:noFill/>
          <a:ln>
            <a:noFill/>
          </a:ln>
        </p:spPr>
      </p:pic>
    </p:spTree>
    <p:extLst>
      <p:ext uri="{BB962C8B-B14F-4D97-AF65-F5344CB8AC3E}">
        <p14:creationId xmlns:p14="http://schemas.microsoft.com/office/powerpoint/2010/main" val="18124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smtClean="0"/>
              <a:t>Nepal Disaster: What can we do</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13</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1026" name="Picture 2" descr="C:\Nalin Docs 2015\Personal\NEPAL help\Photos\Relief items distribution in Bhaktapur\Giving 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4959182" cy="27895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nepal earthqu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10388"/>
            <a:ext cx="4536504" cy="339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nepal earthqu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303402"/>
            <a:ext cx="5280521" cy="3168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Nalin Multimedia 2015\2015-05 Nepal Collection\Brother &amp; Si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913" y="2633142"/>
            <a:ext cx="38385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45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NRISA’s INSPIRE Program</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14</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pPr marL="0" indent="0" algn="ctr">
              <a:buNone/>
            </a:pPr>
            <a:r>
              <a:rPr lang="en-AU" sz="7700" b="1" u="sng" dirty="0" err="1" smtClean="0"/>
              <a:t>IN</a:t>
            </a:r>
            <a:r>
              <a:rPr lang="en-AU" sz="7700" u="sng" dirty="0" err="1" smtClean="0"/>
              <a:t>dian</a:t>
            </a:r>
            <a:r>
              <a:rPr lang="en-AU" sz="7700" u="sng" dirty="0" smtClean="0"/>
              <a:t> </a:t>
            </a:r>
            <a:r>
              <a:rPr lang="en-AU" sz="7700" b="1" u="sng" dirty="0"/>
              <a:t>S</a:t>
            </a:r>
            <a:r>
              <a:rPr lang="en-AU" sz="7700" u="sng" dirty="0"/>
              <a:t>eniors </a:t>
            </a:r>
            <a:r>
              <a:rPr lang="en-AU" sz="7700" b="1" u="sng" dirty="0" err="1" smtClean="0"/>
              <a:t>P</a:t>
            </a:r>
            <a:r>
              <a:rPr lang="en-AU" sz="7700" u="sng" dirty="0" err="1" smtClean="0"/>
              <a:t>ledg</a:t>
            </a:r>
            <a:r>
              <a:rPr lang="en-AU" sz="7700" b="1" u="sng" dirty="0" err="1" smtClean="0"/>
              <a:t>I</a:t>
            </a:r>
            <a:r>
              <a:rPr lang="en-AU" sz="7700" u="sng" dirty="0" err="1" smtClean="0"/>
              <a:t>ng</a:t>
            </a:r>
            <a:r>
              <a:rPr lang="en-AU" sz="7700" u="sng" dirty="0" smtClean="0"/>
              <a:t> </a:t>
            </a:r>
          </a:p>
          <a:p>
            <a:pPr marL="0" indent="0" algn="ctr">
              <a:buNone/>
            </a:pPr>
            <a:r>
              <a:rPr lang="en-AU" sz="7700" b="1" u="sng" dirty="0" smtClean="0"/>
              <a:t>R</a:t>
            </a:r>
            <a:r>
              <a:rPr lang="en-AU" sz="7700" u="sng" dirty="0" smtClean="0"/>
              <a:t>esources </a:t>
            </a:r>
            <a:r>
              <a:rPr lang="en-AU" sz="7700" u="sng" dirty="0"/>
              <a:t>and </a:t>
            </a:r>
            <a:r>
              <a:rPr lang="en-AU" sz="7700" b="1" u="sng" dirty="0"/>
              <a:t>E</a:t>
            </a:r>
            <a:r>
              <a:rPr lang="en-AU" sz="7700" u="sng" dirty="0"/>
              <a:t>ffort</a:t>
            </a:r>
          </a:p>
          <a:p>
            <a:pPr>
              <a:lnSpc>
                <a:spcPct val="170000"/>
              </a:lnSpc>
            </a:pPr>
            <a:r>
              <a:rPr lang="en-AU" sz="5100" dirty="0" smtClean="0"/>
              <a:t>Aim is to </a:t>
            </a:r>
            <a:r>
              <a:rPr lang="en-AU" sz="5100" b="1" dirty="0"/>
              <a:t>serve </a:t>
            </a:r>
            <a:r>
              <a:rPr lang="en-AU" sz="5100" b="1" dirty="0" smtClean="0"/>
              <a:t>others</a:t>
            </a:r>
            <a:r>
              <a:rPr lang="en-AU" sz="5100" dirty="0" smtClean="0"/>
              <a:t> less </a:t>
            </a:r>
            <a:r>
              <a:rPr lang="en-AU" sz="5100" dirty="0"/>
              <a:t>fortunate than </a:t>
            </a:r>
            <a:r>
              <a:rPr lang="en-AU" sz="5100" dirty="0" smtClean="0"/>
              <a:t>us</a:t>
            </a:r>
            <a:endParaRPr lang="en-AU" sz="5100" dirty="0"/>
          </a:p>
          <a:p>
            <a:pPr>
              <a:lnSpc>
                <a:spcPct val="170000"/>
              </a:lnSpc>
            </a:pPr>
            <a:r>
              <a:rPr lang="en-AU" sz="4800" dirty="0" smtClean="0"/>
              <a:t>INSPIRE program to facilitate </a:t>
            </a:r>
            <a:r>
              <a:rPr lang="en-AU" sz="4800" b="1" dirty="0"/>
              <a:t>your </a:t>
            </a:r>
            <a:r>
              <a:rPr lang="en-AU" sz="4800" b="1" dirty="0" smtClean="0"/>
              <a:t>participation</a:t>
            </a:r>
            <a:endParaRPr lang="en-AU" sz="4800" dirty="0" smtClean="0"/>
          </a:p>
          <a:p>
            <a:pPr>
              <a:lnSpc>
                <a:spcPct val="170000"/>
              </a:lnSpc>
            </a:pPr>
            <a:r>
              <a:rPr lang="en-AU" sz="5100" b="1" dirty="0" smtClean="0"/>
              <a:t>Other </a:t>
            </a:r>
            <a:r>
              <a:rPr lang="en-AU" sz="5100" b="1" dirty="0" smtClean="0"/>
              <a:t>citizens</a:t>
            </a:r>
            <a:r>
              <a:rPr lang="en-AU" sz="5100" dirty="0" smtClean="0"/>
              <a:t> </a:t>
            </a:r>
            <a:r>
              <a:rPr lang="en-AU" sz="5100" dirty="0" smtClean="0"/>
              <a:t>also </a:t>
            </a:r>
            <a:r>
              <a:rPr lang="en-AU" sz="5100" dirty="0"/>
              <a:t>most </a:t>
            </a:r>
            <a:r>
              <a:rPr lang="en-AU" sz="5100" b="1" dirty="0" smtClean="0"/>
              <a:t>welcome</a:t>
            </a:r>
          </a:p>
          <a:p>
            <a:pPr>
              <a:lnSpc>
                <a:spcPct val="170000"/>
              </a:lnSpc>
            </a:pPr>
            <a:r>
              <a:rPr lang="en-AU" sz="5100" b="1" dirty="0" smtClean="0"/>
              <a:t>Together </a:t>
            </a:r>
            <a:r>
              <a:rPr lang="en-AU" sz="5100" dirty="0" smtClean="0"/>
              <a:t>we can do a </a:t>
            </a:r>
            <a:r>
              <a:rPr lang="en-AU" sz="5100" b="1" dirty="0" smtClean="0"/>
              <a:t>lot more</a:t>
            </a:r>
            <a:r>
              <a:rPr lang="en-AU" sz="5100" dirty="0" smtClean="0"/>
              <a:t>.</a:t>
            </a:r>
            <a:endParaRPr lang="en-AU" sz="5100" dirty="0"/>
          </a:p>
          <a:p>
            <a:pPr marL="0" indent="0" algn="ctr">
              <a:buNone/>
            </a:pPr>
            <a:endParaRPr lang="en-AU" sz="4800" dirty="0"/>
          </a:p>
        </p:txBody>
      </p:sp>
    </p:spTree>
    <p:extLst>
      <p:ext uri="{BB962C8B-B14F-4D97-AF65-F5344CB8AC3E}">
        <p14:creationId xmlns:p14="http://schemas.microsoft.com/office/powerpoint/2010/main" val="3003090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15</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4098" name="Picture 2" descr="C:\Nalin Multimedia 2015\2015-05 Nepal Collection\INSPIRE Nepal 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823" y="1600200"/>
            <a:ext cx="677835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16</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2050" name="Picture 2" descr="C:\Nalin Docs 2015\Personal\NEPAL help\Photos\Chemist Warehouse\IMG_066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17</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3074" name="Picture 2" descr="C:\Nalin Docs 2015\Personal\NEPAL help\Photos\Chemist Warehouse\IMG_065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74884"/>
            <a:ext cx="3713460" cy="495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56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18</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5122" name="Picture 2" descr="C:\Nalin Multimedia 2015\2015-05 Nepal Collection\Deepa M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166545"/>
            <a:ext cx="3217143" cy="571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8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19</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6146" name="Picture 2" descr="C:\Nalin Multimedia 2015\2015-05 Nepal Collection\Bags full of cloth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1162882"/>
            <a:ext cx="6617708" cy="496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1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17"/>
            <a:ext cx="8229600" cy="1143000"/>
          </a:xfrm>
        </p:spPr>
        <p:txBody>
          <a:bodyPr/>
          <a:lstStyle/>
          <a:p>
            <a:r>
              <a:rPr lang="en-AU" b="1" dirty="0" smtClean="0"/>
              <a:t>Overview</a:t>
            </a:r>
            <a:endParaRPr lang="en-AU" b="1" dirty="0"/>
          </a:p>
        </p:txBody>
      </p:sp>
      <p:sp>
        <p:nvSpPr>
          <p:cNvPr id="3" name="Content Placeholder 2"/>
          <p:cNvSpPr>
            <a:spLocks noGrp="1"/>
          </p:cNvSpPr>
          <p:nvPr>
            <p:ph idx="1"/>
          </p:nvPr>
        </p:nvSpPr>
        <p:spPr>
          <a:xfrm>
            <a:off x="617587" y="1052736"/>
            <a:ext cx="8229600" cy="5030019"/>
          </a:xfrm>
        </p:spPr>
        <p:txBody>
          <a:bodyPr>
            <a:normAutofit/>
          </a:bodyPr>
          <a:lstStyle/>
          <a:p>
            <a:r>
              <a:rPr lang="en-AU" b="1" dirty="0" smtClean="0"/>
              <a:t>Welcome</a:t>
            </a:r>
          </a:p>
          <a:p>
            <a:endParaRPr lang="en-AU" b="1" dirty="0" smtClean="0"/>
          </a:p>
          <a:p>
            <a:r>
              <a:rPr lang="en-AU" b="1" dirty="0" smtClean="0"/>
              <a:t>Project INSPIRE Nepal </a:t>
            </a:r>
          </a:p>
          <a:p>
            <a:endParaRPr lang="en-AU" b="1" dirty="0"/>
          </a:p>
          <a:p>
            <a:r>
              <a:rPr lang="en-AU" b="1" dirty="0" smtClean="0"/>
              <a:t>What has been done</a:t>
            </a:r>
          </a:p>
          <a:p>
            <a:endParaRPr lang="en-AU" b="1" dirty="0"/>
          </a:p>
          <a:p>
            <a:r>
              <a:rPr lang="en-AU" b="1" dirty="0" smtClean="0"/>
              <a:t>What we can do more	</a:t>
            </a:r>
          </a:p>
          <a:p>
            <a:pPr marL="457200" lvl="1" indent="0">
              <a:buNone/>
            </a:pPr>
            <a:endParaRPr lang="en-AU" b="1" dirty="0"/>
          </a:p>
          <a:p>
            <a:pPr marL="457200" lvl="1" indent="0">
              <a:buNone/>
            </a:pPr>
            <a:endParaRPr lang="en-AU" b="1" dirty="0" smtClean="0"/>
          </a:p>
          <a:p>
            <a:endParaRPr lang="en-AU" b="1" dirty="0" smtClean="0"/>
          </a:p>
          <a:p>
            <a:endParaRPr lang="en-AU" dirty="0" smtClean="0"/>
          </a:p>
          <a:p>
            <a:endParaRPr lang="en-AU" dirty="0"/>
          </a:p>
        </p:txBody>
      </p:sp>
      <p:sp>
        <p:nvSpPr>
          <p:cNvPr id="5" name="Slide Number Placeholder 4"/>
          <p:cNvSpPr>
            <a:spLocks noGrp="1"/>
          </p:cNvSpPr>
          <p:nvPr>
            <p:ph type="sldNum" sz="quarter" idx="12"/>
          </p:nvPr>
        </p:nvSpPr>
        <p:spPr/>
        <p:txBody>
          <a:bodyPr/>
          <a:lstStyle/>
          <a:p>
            <a:fld id="{1AE6DA40-8BDB-4342-B93E-F0237CAB82BE}" type="slidenum">
              <a:rPr lang="en-AU" smtClean="0"/>
              <a:t>2</a:t>
            </a:fld>
            <a:endParaRPr lang="en-AU"/>
          </a:p>
        </p:txBody>
      </p:sp>
      <p:sp>
        <p:nvSpPr>
          <p:cNvPr id="6" name="Date Placeholder 5"/>
          <p:cNvSpPr>
            <a:spLocks noGrp="1"/>
          </p:cNvSpPr>
          <p:nvPr>
            <p:ph type="dt" sz="half" idx="10"/>
          </p:nvPr>
        </p:nvSpPr>
        <p:spPr/>
        <p:txBody>
          <a:bodyPr/>
          <a:lstStyle/>
          <a:p>
            <a:fld id="{E407AC00-AA2D-4260-9352-DDBCE3A5A257}" type="datetime8">
              <a:rPr lang="en-AU" smtClean="0"/>
              <a:t>21/06/2015 8:12 AM</a:t>
            </a:fld>
            <a:endParaRPr lang="en-AU"/>
          </a:p>
        </p:txBody>
      </p:sp>
    </p:spTree>
    <p:extLst>
      <p:ext uri="{BB962C8B-B14F-4D97-AF65-F5344CB8AC3E}">
        <p14:creationId xmlns:p14="http://schemas.microsoft.com/office/powerpoint/2010/main" val="427250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20</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7170" name="Picture 2" descr="C:\Nalin Multimedia 2015\2015-05 Nepal Collection\Sushil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364040"/>
            <a:ext cx="6689717" cy="501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21</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8194" name="Picture 2" descr="C:\Nalin Multimedia 2015\2015-05 Nepal Collection\Nepal team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0558" y="1119474"/>
            <a:ext cx="7783890" cy="583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22</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9218" name="Picture 2" descr="C:\Nalin Multimedia 2015\2015-05 Nepal Collection\Nepal team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60748"/>
            <a:ext cx="7632848" cy="57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32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23</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p:txBody>
          <a:bodyPr/>
          <a:lstStyle/>
          <a:p>
            <a:endParaRPr lang="en-AU"/>
          </a:p>
        </p:txBody>
      </p:sp>
      <p:pic>
        <p:nvPicPr>
          <p:cNvPr id="1026" name="Picture 2" descr="C:\Nalin Multimedia 2015\2015-05 Nepal Collection\Santosh Kua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84784"/>
            <a:ext cx="5076056" cy="507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08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24</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10242" name="Picture 2" descr="C:\Nalin Multimedia 2015\2015-05 Nepal Collection\Nepal Packed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049756" cy="528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32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25</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p:txBody>
          <a:bodyPr>
            <a:normAutofit/>
          </a:bodyPr>
          <a:lstStyle/>
          <a:p>
            <a:r>
              <a:rPr lang="en-AU" sz="3600" dirty="0" smtClean="0"/>
              <a:t>Nepal will need </a:t>
            </a:r>
            <a:r>
              <a:rPr lang="en-AU" sz="3600" b="1" dirty="0" smtClean="0"/>
              <a:t>help</a:t>
            </a:r>
            <a:r>
              <a:rPr lang="en-AU" sz="3600" dirty="0" smtClean="0"/>
              <a:t> for another </a:t>
            </a:r>
            <a:r>
              <a:rPr lang="en-AU" sz="3600" b="1" dirty="0" smtClean="0"/>
              <a:t>10 years or more</a:t>
            </a:r>
            <a:r>
              <a:rPr lang="en-AU" sz="3600" dirty="0" smtClean="0"/>
              <a:t> in revive</a:t>
            </a:r>
          </a:p>
          <a:p>
            <a:pPr lvl="1"/>
            <a:r>
              <a:rPr lang="en-AU" sz="3200" b="1" dirty="0" smtClean="0"/>
              <a:t>Power</a:t>
            </a:r>
          </a:p>
          <a:p>
            <a:pPr lvl="1"/>
            <a:r>
              <a:rPr lang="en-AU" sz="3200" b="1" dirty="0" smtClean="0"/>
              <a:t>Water</a:t>
            </a:r>
          </a:p>
          <a:p>
            <a:pPr lvl="1"/>
            <a:r>
              <a:rPr lang="en-AU" sz="3200" b="1" dirty="0" smtClean="0"/>
              <a:t>Roads</a:t>
            </a:r>
          </a:p>
          <a:p>
            <a:pPr lvl="1"/>
            <a:r>
              <a:rPr lang="en-AU" sz="3200" b="1" dirty="0" smtClean="0"/>
              <a:t>School</a:t>
            </a:r>
          </a:p>
          <a:p>
            <a:pPr lvl="1"/>
            <a:r>
              <a:rPr lang="en-AU" sz="3200" b="1" dirty="0" smtClean="0"/>
              <a:t>…….</a:t>
            </a:r>
          </a:p>
          <a:p>
            <a:endParaRPr lang="en-AU" dirty="0"/>
          </a:p>
        </p:txBody>
      </p:sp>
    </p:spTree>
    <p:extLst>
      <p:ext uri="{BB962C8B-B14F-4D97-AF65-F5344CB8AC3E}">
        <p14:creationId xmlns:p14="http://schemas.microsoft.com/office/powerpoint/2010/main" val="998832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26</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p:txBody>
          <a:bodyPr>
            <a:normAutofit/>
          </a:bodyPr>
          <a:lstStyle/>
          <a:p>
            <a:r>
              <a:rPr lang="en-AU" sz="4400" dirty="0"/>
              <a:t>What more </a:t>
            </a:r>
            <a:r>
              <a:rPr lang="en-AU" sz="4400" b="1" dirty="0" smtClean="0"/>
              <a:t>NRISA</a:t>
            </a:r>
            <a:r>
              <a:rPr lang="en-AU" sz="4400" dirty="0" smtClean="0"/>
              <a:t> can do ?</a:t>
            </a:r>
            <a:endParaRPr lang="en-AU" sz="4400" dirty="0"/>
          </a:p>
          <a:p>
            <a:r>
              <a:rPr lang="en-AU" sz="4400" b="1" dirty="0" smtClean="0"/>
              <a:t>Raise funds </a:t>
            </a:r>
            <a:endParaRPr lang="en-AU" sz="4400" dirty="0"/>
          </a:p>
          <a:p>
            <a:r>
              <a:rPr lang="en-AU" sz="4400" b="1" dirty="0" smtClean="0"/>
              <a:t>Collect goods</a:t>
            </a:r>
          </a:p>
          <a:p>
            <a:r>
              <a:rPr lang="en-AU" sz="4400" dirty="0" smtClean="0"/>
              <a:t>Go there and </a:t>
            </a:r>
            <a:r>
              <a:rPr lang="en-AU" sz="4400" b="1" dirty="0" smtClean="0"/>
              <a:t>deliver / install</a:t>
            </a:r>
            <a:endParaRPr lang="en-AU" sz="4400" b="1" dirty="0"/>
          </a:p>
        </p:txBody>
      </p:sp>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27</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p:txBody>
          <a:bodyPr>
            <a:normAutofit lnSpcReduction="10000"/>
          </a:bodyPr>
          <a:lstStyle/>
          <a:p>
            <a:r>
              <a:rPr lang="en-AU" sz="4000" b="1" dirty="0" smtClean="0"/>
              <a:t>Funds</a:t>
            </a:r>
            <a:r>
              <a:rPr lang="en-AU" sz="4000" dirty="0" smtClean="0"/>
              <a:t> raised will be used </a:t>
            </a:r>
            <a:r>
              <a:rPr lang="en-AU" sz="4000" b="1" dirty="0" smtClean="0"/>
              <a:t>under NRISA supervision</a:t>
            </a:r>
          </a:p>
          <a:p>
            <a:r>
              <a:rPr lang="en-AU" sz="4000" dirty="0" smtClean="0"/>
              <a:t>Your </a:t>
            </a:r>
            <a:r>
              <a:rPr lang="en-AU" sz="4000" b="1" dirty="0" smtClean="0"/>
              <a:t>suggestions </a:t>
            </a:r>
            <a:r>
              <a:rPr lang="en-AU" sz="4000" dirty="0" smtClean="0"/>
              <a:t>are </a:t>
            </a:r>
            <a:r>
              <a:rPr lang="en-AU" sz="4000" b="1" dirty="0" smtClean="0"/>
              <a:t>welcome</a:t>
            </a:r>
          </a:p>
          <a:p>
            <a:r>
              <a:rPr lang="en-AU" sz="4000" dirty="0" smtClean="0"/>
              <a:t>We are we considering:</a:t>
            </a:r>
          </a:p>
          <a:p>
            <a:pPr lvl="1"/>
            <a:r>
              <a:rPr lang="en-AU" sz="3600" b="1" dirty="0" smtClean="0"/>
              <a:t>Solar power </a:t>
            </a:r>
          </a:p>
          <a:p>
            <a:pPr lvl="1"/>
            <a:r>
              <a:rPr lang="en-AU" sz="3600" b="1" dirty="0" smtClean="0"/>
              <a:t>Water purification </a:t>
            </a:r>
          </a:p>
          <a:p>
            <a:pPr lvl="1"/>
            <a:r>
              <a:rPr lang="en-AU" sz="3600" b="1" dirty="0" smtClean="0"/>
              <a:t>Education</a:t>
            </a:r>
          </a:p>
          <a:p>
            <a:endParaRPr lang="en-AU" dirty="0"/>
          </a:p>
        </p:txBody>
      </p:sp>
    </p:spTree>
    <p:extLst>
      <p:ext uri="{BB962C8B-B14F-4D97-AF65-F5344CB8AC3E}">
        <p14:creationId xmlns:p14="http://schemas.microsoft.com/office/powerpoint/2010/main" val="579473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Nepal</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28</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040040"/>
            <a:ext cx="3600400" cy="272601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24744"/>
            <a:ext cx="3600400" cy="272601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4040039"/>
            <a:ext cx="3672408" cy="278053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1052736"/>
            <a:ext cx="3672408" cy="2780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a:t>
            </a:r>
            <a:r>
              <a:rPr lang="en-AU" b="1" dirty="0"/>
              <a:t>Nepal</a:t>
            </a:r>
          </a:p>
        </p:txBody>
      </p:sp>
      <p:sp>
        <p:nvSpPr>
          <p:cNvPr id="4" name="Slide Number Placeholder 3"/>
          <p:cNvSpPr>
            <a:spLocks noGrp="1"/>
          </p:cNvSpPr>
          <p:nvPr>
            <p:ph type="sldNum" sz="quarter" idx="12"/>
          </p:nvPr>
        </p:nvSpPr>
        <p:spPr/>
        <p:txBody>
          <a:bodyPr/>
          <a:lstStyle/>
          <a:p>
            <a:fld id="{1AE6DA40-8BDB-4342-B93E-F0237CAB82BE}" type="slidenum">
              <a:rPr lang="en-AU" smtClean="0"/>
              <a:t>29</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p:txBody>
          <a:bodyPr>
            <a:normAutofit fontScale="77500" lnSpcReduction="20000"/>
          </a:bodyPr>
          <a:lstStyle/>
          <a:p>
            <a:pPr marL="0" indent="0">
              <a:buNone/>
            </a:pPr>
            <a:r>
              <a:rPr lang="en-AU" sz="4800" b="1" u="sng" dirty="0" smtClean="0"/>
              <a:t>NRISA Plan:</a:t>
            </a:r>
          </a:p>
          <a:p>
            <a:pPr marL="914400" indent="-914400">
              <a:buFont typeface="+mj-lt"/>
              <a:buAutoNum type="arabicPeriod"/>
            </a:pPr>
            <a:r>
              <a:rPr lang="en-AU" sz="4800" b="1" dirty="0" smtClean="0"/>
              <a:t>Collect</a:t>
            </a:r>
            <a:r>
              <a:rPr lang="en-AU" sz="4800" dirty="0" smtClean="0"/>
              <a:t> funds</a:t>
            </a:r>
          </a:p>
          <a:p>
            <a:pPr marL="914400" indent="-914400">
              <a:buFont typeface="+mj-lt"/>
              <a:buAutoNum type="arabicPeriod"/>
            </a:pPr>
            <a:r>
              <a:rPr lang="en-AU" sz="4800" b="1" dirty="0" smtClean="0"/>
              <a:t>Buy</a:t>
            </a:r>
            <a:r>
              <a:rPr lang="en-AU" sz="4800" dirty="0" smtClean="0"/>
              <a:t> best value products </a:t>
            </a:r>
          </a:p>
          <a:p>
            <a:pPr marL="914400" indent="-914400">
              <a:buFont typeface="+mj-lt"/>
              <a:buAutoNum type="arabicPeriod"/>
            </a:pPr>
            <a:r>
              <a:rPr lang="en-AU" sz="4800" b="1" dirty="0" smtClean="0"/>
              <a:t>Go</a:t>
            </a:r>
            <a:r>
              <a:rPr lang="en-AU" sz="4800" dirty="0" smtClean="0"/>
              <a:t> and deliver / install items</a:t>
            </a:r>
          </a:p>
          <a:p>
            <a:pPr marL="914400" indent="-914400">
              <a:buFont typeface="+mj-lt"/>
              <a:buAutoNum type="arabicPeriod"/>
            </a:pPr>
            <a:r>
              <a:rPr lang="en-AU" sz="4800" b="1" dirty="0" smtClean="0"/>
              <a:t>No overheads</a:t>
            </a:r>
            <a:r>
              <a:rPr lang="en-AU" sz="4800" dirty="0" smtClean="0"/>
              <a:t> </a:t>
            </a:r>
          </a:p>
          <a:p>
            <a:pPr marL="400050" lvl="1" indent="0">
              <a:buNone/>
            </a:pPr>
            <a:r>
              <a:rPr lang="en-AU" sz="4400" dirty="0" smtClean="0"/>
              <a:t>Persons going will bear the cost of travel, accommodation and personal food etc.</a:t>
            </a:r>
            <a:endParaRPr lang="en-AU" sz="4400" dirty="0"/>
          </a:p>
        </p:txBody>
      </p:sp>
    </p:spTree>
    <p:extLst>
      <p:ext uri="{BB962C8B-B14F-4D97-AF65-F5344CB8AC3E}">
        <p14:creationId xmlns:p14="http://schemas.microsoft.com/office/powerpoint/2010/main" val="4272770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8070068" cy="5227464"/>
          </a:xfrm>
        </p:spPr>
        <p:txBody>
          <a:bodyPr>
            <a:normAutofit/>
          </a:bodyPr>
          <a:lstStyle/>
          <a:p>
            <a:pPr marL="0" indent="0">
              <a:buNone/>
            </a:pPr>
            <a:r>
              <a:rPr lang="en-AU" sz="3600" b="1" dirty="0" smtClean="0"/>
              <a:t>All NRISA Members</a:t>
            </a:r>
            <a:r>
              <a:rPr lang="en-AU" sz="3600" b="1" dirty="0"/>
              <a:t> </a:t>
            </a:r>
            <a:r>
              <a:rPr lang="en-AU" sz="3600" b="1" dirty="0" smtClean="0"/>
              <a:t>and guests</a:t>
            </a:r>
          </a:p>
          <a:p>
            <a:pPr marL="0" indent="0">
              <a:buNone/>
            </a:pPr>
            <a:endParaRPr lang="en-AU" sz="3600" b="1" dirty="0"/>
          </a:p>
          <a:p>
            <a:pPr marL="0" indent="0">
              <a:buNone/>
            </a:pPr>
            <a:r>
              <a:rPr lang="en-AU" sz="3600" b="1" dirty="0" smtClean="0"/>
              <a:t>Especially if you have come to NRISA for the first time.</a:t>
            </a:r>
          </a:p>
          <a:p>
            <a:pPr marL="0" indent="0">
              <a:buNone/>
            </a:pPr>
            <a:endParaRPr lang="en-AU" sz="3600" b="1" dirty="0"/>
          </a:p>
          <a:p>
            <a:pPr marL="0" indent="0">
              <a:buNone/>
            </a:pPr>
            <a:endParaRPr lang="en-AU" sz="3600" b="1" dirty="0" smtClean="0"/>
          </a:p>
          <a:p>
            <a:pPr marL="0" indent="0">
              <a:buNone/>
            </a:pPr>
            <a:endParaRPr lang="en-AU" sz="2800" b="1" dirty="0" smtClean="0"/>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3</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spTree>
    <p:extLst>
      <p:ext uri="{BB962C8B-B14F-4D97-AF65-F5344CB8AC3E}">
        <p14:creationId xmlns:p14="http://schemas.microsoft.com/office/powerpoint/2010/main" val="1410730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a:t>
            </a:r>
            <a:r>
              <a:rPr lang="en-AU" b="1" dirty="0"/>
              <a:t>Nepal</a:t>
            </a:r>
          </a:p>
        </p:txBody>
      </p:sp>
      <p:sp>
        <p:nvSpPr>
          <p:cNvPr id="4" name="Slide Number Placeholder 3"/>
          <p:cNvSpPr>
            <a:spLocks noGrp="1"/>
          </p:cNvSpPr>
          <p:nvPr>
            <p:ph type="sldNum" sz="quarter" idx="12"/>
          </p:nvPr>
        </p:nvSpPr>
        <p:spPr/>
        <p:txBody>
          <a:bodyPr/>
          <a:lstStyle/>
          <a:p>
            <a:fld id="{1AE6DA40-8BDB-4342-B93E-F0237CAB82BE}" type="slidenum">
              <a:rPr lang="en-AU" smtClean="0"/>
              <a:t>30</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p:txBody>
          <a:bodyPr>
            <a:normAutofit/>
          </a:bodyPr>
          <a:lstStyle/>
          <a:p>
            <a:pPr marL="0" indent="0">
              <a:buNone/>
            </a:pPr>
            <a:r>
              <a:rPr lang="en-AU" sz="4800" b="1" u="sng" dirty="0" smtClean="0"/>
              <a:t>We Acknowledge</a:t>
            </a:r>
          </a:p>
          <a:p>
            <a:pPr marL="914400" indent="-914400">
              <a:buFont typeface="+mj-lt"/>
              <a:buAutoNum type="arabicPeriod"/>
            </a:pPr>
            <a:r>
              <a:rPr lang="en-AU" sz="4400" b="1" dirty="0" err="1" smtClean="0"/>
              <a:t>Deepashree</a:t>
            </a:r>
            <a:r>
              <a:rPr lang="en-AU" sz="4400" b="1" dirty="0" smtClean="0"/>
              <a:t> Shah </a:t>
            </a:r>
          </a:p>
          <a:p>
            <a:pPr marL="914400" indent="-914400">
              <a:buFont typeface="+mj-lt"/>
              <a:buAutoNum type="arabicPeriod"/>
            </a:pPr>
            <a:r>
              <a:rPr lang="en-AU" sz="4400" b="1" dirty="0" err="1" smtClean="0"/>
              <a:t>Vikas</a:t>
            </a:r>
            <a:r>
              <a:rPr lang="en-AU" sz="4400" b="1" dirty="0" smtClean="0"/>
              <a:t> </a:t>
            </a:r>
            <a:r>
              <a:rPr lang="en-AU" sz="4400" b="1" dirty="0" err="1" smtClean="0"/>
              <a:t>Nayak</a:t>
            </a:r>
            <a:endParaRPr lang="en-AU" sz="4400" b="1" dirty="0" smtClean="0"/>
          </a:p>
          <a:p>
            <a:pPr marL="914400" indent="-914400">
              <a:buFont typeface="+mj-lt"/>
              <a:buAutoNum type="arabicPeriod"/>
            </a:pPr>
            <a:r>
              <a:rPr lang="en-AU" sz="4400" b="1" dirty="0" err="1" smtClean="0"/>
              <a:t>Nibedita</a:t>
            </a:r>
            <a:r>
              <a:rPr lang="en-AU" sz="4400" b="1" dirty="0" smtClean="0"/>
              <a:t>  </a:t>
            </a:r>
            <a:r>
              <a:rPr lang="en-AU" sz="4400" b="1" dirty="0" err="1" smtClean="0"/>
              <a:t>Baral</a:t>
            </a:r>
            <a:r>
              <a:rPr lang="en-AU" sz="4400" b="1" dirty="0" smtClean="0"/>
              <a:t> </a:t>
            </a:r>
            <a:endParaRPr lang="en-AU" sz="4400" dirty="0"/>
          </a:p>
        </p:txBody>
      </p:sp>
    </p:spTree>
    <p:extLst>
      <p:ext uri="{BB962C8B-B14F-4D97-AF65-F5344CB8AC3E}">
        <p14:creationId xmlns:p14="http://schemas.microsoft.com/office/powerpoint/2010/main" val="434721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b="1" dirty="0" smtClean="0"/>
              <a:t>Project INSPIRE Nepal Evidence</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31</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307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19268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922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AU" b="1" dirty="0" smtClean="0"/>
              <a:t>Project INSPIRE Nepal Evidence</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32</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7"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8"/>
            <a:ext cx="3759196" cy="531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716" y="1364257"/>
            <a:ext cx="4659525" cy="487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922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Project INSPIRE </a:t>
            </a:r>
            <a:r>
              <a:rPr lang="en-AU" b="1" dirty="0"/>
              <a:t>Nepal</a:t>
            </a:r>
          </a:p>
        </p:txBody>
      </p:sp>
      <p:sp>
        <p:nvSpPr>
          <p:cNvPr id="4" name="Slide Number Placeholder 3"/>
          <p:cNvSpPr>
            <a:spLocks noGrp="1"/>
          </p:cNvSpPr>
          <p:nvPr>
            <p:ph type="sldNum" sz="quarter" idx="12"/>
          </p:nvPr>
        </p:nvSpPr>
        <p:spPr/>
        <p:txBody>
          <a:bodyPr/>
          <a:lstStyle/>
          <a:p>
            <a:fld id="{1AE6DA40-8BDB-4342-B93E-F0237CAB82BE}" type="slidenum">
              <a:rPr lang="en-AU" smtClean="0"/>
              <a:t>33</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marL="0" indent="0">
              <a:buNone/>
            </a:pPr>
            <a:r>
              <a:rPr lang="en-AU" sz="4800" b="1" u="sng" dirty="0" smtClean="0"/>
              <a:t>We Acknowledge</a:t>
            </a:r>
          </a:p>
          <a:p>
            <a:pPr marL="742950" indent="-742950">
              <a:lnSpc>
                <a:spcPct val="120000"/>
              </a:lnSpc>
              <a:buFont typeface="+mj-lt"/>
              <a:buAutoNum type="arabicPeriod"/>
            </a:pPr>
            <a:r>
              <a:rPr lang="en-AU" sz="4100" b="1" dirty="0"/>
              <a:t>Friends of the Children Organisation: </a:t>
            </a:r>
            <a:r>
              <a:rPr lang="en-AU" sz="4100" b="1" dirty="0" smtClean="0"/>
              <a:t>	$</a:t>
            </a:r>
            <a:r>
              <a:rPr lang="en-AU" sz="4100" b="1" dirty="0"/>
              <a:t>5000</a:t>
            </a:r>
            <a:endParaRPr lang="en-AU" sz="4100" dirty="0"/>
          </a:p>
          <a:p>
            <a:pPr marL="742950" indent="-742950">
              <a:lnSpc>
                <a:spcPct val="120000"/>
              </a:lnSpc>
              <a:buFont typeface="+mj-lt"/>
              <a:buAutoNum type="arabicPeriod"/>
            </a:pPr>
            <a:r>
              <a:rPr lang="en-AU" sz="4100" b="1" dirty="0" smtClean="0"/>
              <a:t>Mr. </a:t>
            </a:r>
            <a:r>
              <a:rPr lang="en-AU" sz="4100" b="1" dirty="0" err="1" smtClean="0"/>
              <a:t>Purshottam</a:t>
            </a:r>
            <a:r>
              <a:rPr lang="en-AU" sz="4100" b="1" dirty="0" smtClean="0"/>
              <a:t> </a:t>
            </a:r>
            <a:r>
              <a:rPr lang="en-AU" sz="4100" b="1" dirty="0"/>
              <a:t>Mishra: 	</a:t>
            </a:r>
            <a:r>
              <a:rPr lang="en-AU" sz="4100" b="1" dirty="0" smtClean="0"/>
              <a:t>		$</a:t>
            </a:r>
            <a:r>
              <a:rPr lang="en-AU" sz="4100" b="1" dirty="0"/>
              <a:t>1000</a:t>
            </a:r>
            <a:endParaRPr lang="en-AU" sz="4100" dirty="0"/>
          </a:p>
          <a:p>
            <a:pPr marL="742950" indent="-742950">
              <a:lnSpc>
                <a:spcPct val="120000"/>
              </a:lnSpc>
              <a:buFont typeface="+mj-lt"/>
              <a:buAutoNum type="arabicPeriod"/>
            </a:pPr>
            <a:r>
              <a:rPr lang="en-AU" sz="4100" b="1" dirty="0"/>
              <a:t>Sharda Kala Kendra: </a:t>
            </a:r>
            <a:r>
              <a:rPr lang="en-AU" sz="4100" b="1" dirty="0" smtClean="0"/>
              <a:t>		</a:t>
            </a:r>
            <a:r>
              <a:rPr lang="en-AU" sz="4100" b="1" dirty="0" smtClean="0"/>
              <a:t>	</a:t>
            </a:r>
            <a:r>
              <a:rPr lang="en-AU" sz="4100" b="1" dirty="0" smtClean="0"/>
              <a:t>	$</a:t>
            </a:r>
            <a:r>
              <a:rPr lang="en-AU" sz="4100" b="1" dirty="0"/>
              <a:t>1000</a:t>
            </a:r>
            <a:endParaRPr lang="en-AU" sz="4100" dirty="0"/>
          </a:p>
          <a:p>
            <a:pPr marL="742950" indent="-742950">
              <a:lnSpc>
                <a:spcPct val="120000"/>
              </a:lnSpc>
              <a:buFont typeface="+mj-lt"/>
              <a:buAutoNum type="arabicPeriod"/>
            </a:pPr>
            <a:r>
              <a:rPr lang="en-AU" sz="4100" b="1" dirty="0" smtClean="0"/>
              <a:t>The</a:t>
            </a:r>
            <a:r>
              <a:rPr lang="en-AU" sz="4100" b="1" dirty="0"/>
              <a:t> Om Music Group Australia: </a:t>
            </a:r>
            <a:r>
              <a:rPr lang="en-AU" sz="4100" b="1" dirty="0" smtClean="0"/>
              <a:t>		  $</a:t>
            </a:r>
            <a:r>
              <a:rPr lang="en-AU" sz="4100" b="1" dirty="0"/>
              <a:t>500</a:t>
            </a:r>
            <a:endParaRPr lang="en-AU" sz="4100" dirty="0"/>
          </a:p>
          <a:p>
            <a:pPr marL="742950" indent="-742950">
              <a:lnSpc>
                <a:spcPct val="120000"/>
              </a:lnSpc>
              <a:buFont typeface="+mj-lt"/>
              <a:buAutoNum type="arabicPeriod"/>
            </a:pPr>
            <a:r>
              <a:rPr lang="en-AU" sz="4100" b="1" dirty="0"/>
              <a:t>Dr Suresh </a:t>
            </a:r>
            <a:r>
              <a:rPr lang="en-AU" sz="4100" b="1" dirty="0" smtClean="0"/>
              <a:t>and </a:t>
            </a:r>
            <a:r>
              <a:rPr lang="en-AU" sz="4100" b="1" dirty="0"/>
              <a:t>Mrs </a:t>
            </a:r>
            <a:r>
              <a:rPr lang="en-AU" sz="4100" b="1" dirty="0" err="1"/>
              <a:t>Vijaylaxmi</a:t>
            </a:r>
            <a:r>
              <a:rPr lang="en-AU" sz="4100" b="1" dirty="0"/>
              <a:t> Gupta: </a:t>
            </a:r>
            <a:r>
              <a:rPr lang="en-AU" sz="4100" b="1" dirty="0" smtClean="0"/>
              <a:t>	  $</a:t>
            </a:r>
            <a:r>
              <a:rPr lang="en-AU" sz="4100" b="1" dirty="0"/>
              <a:t>200</a:t>
            </a:r>
            <a:endParaRPr lang="en-AU" sz="4100" dirty="0"/>
          </a:p>
          <a:p>
            <a:pPr marL="742950" indent="-742950">
              <a:lnSpc>
                <a:spcPct val="120000"/>
              </a:lnSpc>
              <a:buFont typeface="+mj-lt"/>
              <a:buAutoNum type="arabicPeriod"/>
            </a:pPr>
            <a:r>
              <a:rPr lang="en-AU" sz="4100" b="1" dirty="0" smtClean="0"/>
              <a:t>Mr. Jay </a:t>
            </a:r>
            <a:r>
              <a:rPr lang="en-AU" sz="4100" b="1" dirty="0" err="1"/>
              <a:t>Mulchandani</a:t>
            </a:r>
            <a:r>
              <a:rPr lang="en-AU" sz="4100" b="1" dirty="0"/>
              <a:t>: </a:t>
            </a:r>
            <a:r>
              <a:rPr lang="en-AU" sz="4100" b="1" dirty="0" smtClean="0"/>
              <a:t>				  $</a:t>
            </a:r>
            <a:r>
              <a:rPr lang="en-AU" sz="4100" b="1" dirty="0"/>
              <a:t>100</a:t>
            </a:r>
            <a:endParaRPr lang="en-AU" sz="4100" dirty="0"/>
          </a:p>
        </p:txBody>
      </p:sp>
    </p:spTree>
    <p:extLst>
      <p:ext uri="{BB962C8B-B14F-4D97-AF65-F5344CB8AC3E}">
        <p14:creationId xmlns:p14="http://schemas.microsoft.com/office/powerpoint/2010/main" val="809922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b="1" dirty="0" smtClean="0"/>
              <a:t>Project INSPIRE Nepal Evidence</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34</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409" y="1340768"/>
            <a:ext cx="793418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922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b="1" dirty="0" smtClean="0"/>
              <a:t>Project INSPIRE Nepal Evidence</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35</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8:12 AM</a:t>
            </a:fld>
            <a:endParaRPr lang="en-AU"/>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724" y="1124744"/>
            <a:ext cx="7419684" cy="527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767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AU" b="1"/>
              <a:t>Thanks</a:t>
            </a:r>
            <a:endParaRPr lang="en-AU" b="1" dirty="0"/>
          </a:p>
        </p:txBody>
      </p:sp>
      <p:sp>
        <p:nvSpPr>
          <p:cNvPr id="4" name="Slide Number Placeholder 3"/>
          <p:cNvSpPr>
            <a:spLocks noGrp="1"/>
          </p:cNvSpPr>
          <p:nvPr>
            <p:ph type="sldNum" sz="quarter" idx="12"/>
          </p:nvPr>
        </p:nvSpPr>
        <p:spPr/>
        <p:txBody>
          <a:bodyPr/>
          <a:lstStyle/>
          <a:p>
            <a:fld id="{1AE6DA40-8BDB-4342-B93E-F0237CAB82BE}" type="slidenum">
              <a:rPr lang="en-AU" smtClean="0"/>
              <a:t>36</a:t>
            </a:fld>
            <a:endParaRPr lang="en-AU"/>
          </a:p>
        </p:txBody>
      </p:sp>
      <p:sp>
        <p:nvSpPr>
          <p:cNvPr id="5" name="Date Placeholder 4"/>
          <p:cNvSpPr>
            <a:spLocks noGrp="1"/>
          </p:cNvSpPr>
          <p:nvPr>
            <p:ph type="dt" sz="half" idx="10"/>
          </p:nvPr>
        </p:nvSpPr>
        <p:spPr/>
        <p:txBody>
          <a:bodyPr/>
          <a:lstStyle/>
          <a:p>
            <a:fld id="{02F87A80-A5CA-4838-843A-43B7ACD1D787}" type="datetime8">
              <a:rPr lang="en-AU" smtClean="0"/>
              <a:t>21/06/2015 8:25 AM</a:t>
            </a:fld>
            <a:endParaRPr lang="en-AU"/>
          </a:p>
        </p:txBody>
      </p:sp>
      <p:sp>
        <p:nvSpPr>
          <p:cNvPr id="3" name="Content Placeholder 2"/>
          <p:cNvSpPr>
            <a:spLocks noGrp="1"/>
          </p:cNvSpPr>
          <p:nvPr>
            <p:ph idx="1"/>
          </p:nvPr>
        </p:nvSpPr>
        <p:spPr/>
        <p:txBody>
          <a:bodyPr>
            <a:normAutofit/>
          </a:bodyPr>
          <a:lstStyle/>
          <a:p>
            <a:pPr marL="0" indent="0" algn="ctr">
              <a:buNone/>
            </a:pPr>
            <a:endParaRPr lang="en-AU" sz="4800" dirty="0" smtClean="0"/>
          </a:p>
          <a:p>
            <a:pPr marL="0" indent="0" algn="ctr">
              <a:buNone/>
            </a:pPr>
            <a:endParaRPr lang="en-AU" sz="4800" dirty="0" smtClean="0"/>
          </a:p>
          <a:p>
            <a:pPr marL="0" indent="0" algn="ctr">
              <a:buNone/>
            </a:pPr>
            <a:r>
              <a:rPr lang="en-AU" sz="4800" dirty="0" smtClean="0"/>
              <a:t>Come and join hands </a:t>
            </a:r>
          </a:p>
          <a:p>
            <a:pPr marL="0" indent="0" algn="ctr">
              <a:buNone/>
            </a:pPr>
            <a:r>
              <a:rPr lang="en-AU" sz="4800" b="1" dirty="0" smtClean="0"/>
              <a:t>Be inspired </a:t>
            </a:r>
            <a:r>
              <a:rPr lang="en-AU" sz="4800" dirty="0" smtClean="0"/>
              <a:t>and </a:t>
            </a:r>
            <a:r>
              <a:rPr lang="en-AU" sz="4800" b="1" dirty="0" smtClean="0"/>
              <a:t>INSPIRE</a:t>
            </a:r>
            <a:endParaRPr lang="en-AU" sz="4800" b="1" dirty="0"/>
          </a:p>
          <a:p>
            <a:pPr marL="0" indent="0" algn="ctr">
              <a:buNone/>
            </a:pPr>
            <a:r>
              <a:rPr lang="en-AU" sz="4800" b="1" dirty="0" smtClean="0"/>
              <a:t>Enjoy the program</a:t>
            </a:r>
            <a:endParaRPr lang="en-AU" sz="4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268760"/>
            <a:ext cx="2628649" cy="19928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630" y="1386555"/>
            <a:ext cx="1356778" cy="1682405"/>
          </a:xfrm>
          <a:prstGeom prst="rect">
            <a:avLst/>
          </a:prstGeom>
        </p:spPr>
      </p:pic>
      <p:pic>
        <p:nvPicPr>
          <p:cNvPr id="8" name="Picture 18" descr="waving Australian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811" y="1535745"/>
            <a:ext cx="3042389" cy="172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63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8070068" cy="5227464"/>
          </a:xfrm>
        </p:spPr>
        <p:txBody>
          <a:bodyPr>
            <a:normAutofit fontScale="62500" lnSpcReduction="20000"/>
          </a:bodyPr>
          <a:lstStyle/>
          <a:p>
            <a:pPr marL="0" lvl="0" indent="0">
              <a:buNone/>
            </a:pPr>
            <a:r>
              <a:rPr lang="en-AU" sz="4500" b="1" dirty="0"/>
              <a:t>Ms </a:t>
            </a:r>
            <a:r>
              <a:rPr lang="en-AU" sz="4500" b="1" dirty="0" err="1"/>
              <a:t>Mosiqi</a:t>
            </a:r>
            <a:r>
              <a:rPr lang="en-AU" sz="4500" b="1" dirty="0"/>
              <a:t> Acharya </a:t>
            </a:r>
            <a:r>
              <a:rPr lang="en-AU" sz="4500" dirty="0"/>
              <a:t>(SBS radio</a:t>
            </a:r>
            <a:r>
              <a:rPr lang="en-AU" sz="4500" dirty="0" smtClean="0"/>
              <a:t>)</a:t>
            </a:r>
          </a:p>
          <a:p>
            <a:pPr lvl="0"/>
            <a:endParaRPr lang="en-AU" sz="3600" dirty="0"/>
          </a:p>
          <a:p>
            <a:pPr lvl="0"/>
            <a:endParaRPr lang="en-AU" sz="3600" dirty="0" smtClean="0"/>
          </a:p>
          <a:p>
            <a:pPr lvl="0"/>
            <a:endParaRPr lang="en-AU" sz="3600" dirty="0"/>
          </a:p>
          <a:p>
            <a:pPr lvl="0"/>
            <a:endParaRPr lang="en-AU" sz="3600" dirty="0" smtClean="0"/>
          </a:p>
          <a:p>
            <a:pPr lvl="0"/>
            <a:endParaRPr lang="en-AU" sz="3600" dirty="0"/>
          </a:p>
          <a:p>
            <a:pPr lvl="0"/>
            <a:r>
              <a:rPr lang="en-AU" sz="3600" dirty="0" smtClean="0"/>
              <a:t>Ms </a:t>
            </a:r>
            <a:r>
              <a:rPr lang="en-AU" sz="3600" dirty="0" err="1"/>
              <a:t>Mosiqi</a:t>
            </a:r>
            <a:r>
              <a:rPr lang="en-AU" sz="3600" dirty="0"/>
              <a:t> Acharya has been a Journalist since 2003. She is currently with SBS Radio, and has worked with The University of Melbourne and Australia India Institute's The Election Watch, The Age, and Australian Institute of International Affairs in Australia, as well as with Headlines Today, </a:t>
            </a:r>
            <a:r>
              <a:rPr lang="en-AU" sz="3600" dirty="0" err="1"/>
              <a:t>NewsX</a:t>
            </a:r>
            <a:r>
              <a:rPr lang="en-AU" sz="3600" dirty="0"/>
              <a:t>, </a:t>
            </a:r>
            <a:r>
              <a:rPr lang="en-AU" sz="3600" dirty="0" err="1"/>
              <a:t>Radiocity</a:t>
            </a:r>
            <a:r>
              <a:rPr lang="en-AU" sz="3600" dirty="0"/>
              <a:t>, CNN IBN, Mid-day and The Times of India, in India. </a:t>
            </a:r>
          </a:p>
          <a:p>
            <a:pPr marL="0" indent="0">
              <a:buNone/>
            </a:pPr>
            <a:endParaRPr lang="en-AU" sz="3600" b="1" dirty="0"/>
          </a:p>
          <a:p>
            <a:pPr marL="0" indent="0">
              <a:buNone/>
            </a:pPr>
            <a:endParaRPr lang="en-AU" sz="3600" b="1" dirty="0" smtClean="0"/>
          </a:p>
          <a:p>
            <a:pPr marL="0" indent="0">
              <a:buNone/>
            </a:pPr>
            <a:endParaRPr lang="en-AU" sz="2800" b="1" dirty="0" smtClean="0"/>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4</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descr="Mosiqi Achary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836712"/>
            <a:ext cx="2376264" cy="2369046"/>
          </a:xfrm>
          <a:prstGeom prst="rect">
            <a:avLst/>
          </a:prstGeom>
          <a:noFill/>
          <a:ln>
            <a:noFill/>
          </a:ln>
        </p:spPr>
      </p:pic>
    </p:spTree>
    <p:extLst>
      <p:ext uri="{BB962C8B-B14F-4D97-AF65-F5344CB8AC3E}">
        <p14:creationId xmlns:p14="http://schemas.microsoft.com/office/powerpoint/2010/main" val="363788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8070068" cy="5227464"/>
          </a:xfrm>
        </p:spPr>
        <p:txBody>
          <a:bodyPr>
            <a:normAutofit fontScale="62500" lnSpcReduction="20000"/>
          </a:bodyPr>
          <a:lstStyle/>
          <a:p>
            <a:pPr marL="0" lvl="0" indent="0">
              <a:buNone/>
            </a:pPr>
            <a:r>
              <a:rPr lang="en-AU" sz="4500" b="1" dirty="0"/>
              <a:t>Mr. Chandra </a:t>
            </a:r>
            <a:r>
              <a:rPr lang="en-AU" sz="4500" b="1" dirty="0" err="1"/>
              <a:t>Yonzon</a:t>
            </a:r>
            <a:r>
              <a:rPr lang="en-AU" sz="4500" dirty="0"/>
              <a:t> </a:t>
            </a:r>
            <a:endParaRPr lang="en-AU" sz="4500" dirty="0" smtClean="0"/>
          </a:p>
          <a:p>
            <a:pPr lvl="0"/>
            <a:r>
              <a:rPr lang="en-AU" sz="3600" dirty="0" smtClean="0"/>
              <a:t>Hon</a:t>
            </a:r>
            <a:r>
              <a:rPr lang="en-AU" sz="3600" dirty="0"/>
              <a:t>. Consul General of Nepal, </a:t>
            </a:r>
            <a:endParaRPr lang="en-AU" sz="3600" dirty="0" smtClean="0"/>
          </a:p>
          <a:p>
            <a:pPr lvl="0"/>
            <a:r>
              <a:rPr lang="en-AU" sz="3600" dirty="0" smtClean="0"/>
              <a:t>Victoria</a:t>
            </a:r>
            <a:r>
              <a:rPr lang="en-AU" sz="3600" dirty="0"/>
              <a:t>	</a:t>
            </a:r>
            <a:endParaRPr lang="en-AU" sz="3600" dirty="0" smtClean="0"/>
          </a:p>
          <a:p>
            <a:pPr lvl="0"/>
            <a:endParaRPr lang="en-AU" sz="3600" dirty="0"/>
          </a:p>
          <a:p>
            <a:pPr lvl="0"/>
            <a:endParaRPr lang="en-AU" sz="3600" dirty="0" smtClean="0"/>
          </a:p>
          <a:p>
            <a:pPr lvl="0"/>
            <a:endParaRPr lang="en-AU" sz="3600" dirty="0"/>
          </a:p>
          <a:p>
            <a:pPr lvl="0"/>
            <a:endParaRPr lang="en-AU" sz="3600" dirty="0" smtClean="0"/>
          </a:p>
          <a:p>
            <a:pPr lvl="0"/>
            <a:endParaRPr lang="en-AU" sz="3600" dirty="0" smtClean="0"/>
          </a:p>
          <a:p>
            <a:pPr lvl="0"/>
            <a:r>
              <a:rPr lang="en-AU" sz="3600" dirty="0" smtClean="0"/>
              <a:t>Mr </a:t>
            </a:r>
            <a:r>
              <a:rPr lang="en-AU" sz="3600" dirty="0"/>
              <a:t>Chandra </a:t>
            </a:r>
            <a:r>
              <a:rPr lang="en-AU" sz="3600" dirty="0" err="1"/>
              <a:t>Yonzon</a:t>
            </a:r>
            <a:r>
              <a:rPr lang="en-AU" sz="3600" dirty="0"/>
              <a:t> is the founder, and CEO of the Royal Gurkhas Institute of Technology (RGIT) Australia. He is the founder of the popular Gurkhas chain of Nepalese restaurants in Melbourne. Mr </a:t>
            </a:r>
            <a:r>
              <a:rPr lang="en-AU" sz="3600" dirty="0" err="1"/>
              <a:t>Yonzon</a:t>
            </a:r>
            <a:r>
              <a:rPr lang="en-AU" sz="3600" dirty="0"/>
              <a:t> is a well-known public figure and leader within the Nepalese community in Australia. Currently he is the Honorary Consul General of Nepal for Victoria</a:t>
            </a:r>
            <a:r>
              <a:rPr lang="en-AU" sz="3600" dirty="0" smtClean="0"/>
              <a:t>.</a:t>
            </a: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5</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descr="http://rgit.edu.au/sites/default/files/styles/about_node_image/public/Chandra-Yonzon_CEO.jpg?itok=gbOMR_Of"/>
          <p:cNvPicPr/>
          <p:nvPr/>
        </p:nvPicPr>
        <p:blipFill>
          <a:blip r:embed="rId2">
            <a:extLst>
              <a:ext uri="{28A0092B-C50C-407E-A947-70E740481C1C}">
                <a14:useLocalDpi xmlns:a14="http://schemas.microsoft.com/office/drawing/2010/main" val="0"/>
              </a:ext>
            </a:extLst>
          </a:blip>
          <a:srcRect/>
          <a:stretch>
            <a:fillRect/>
          </a:stretch>
        </p:blipFill>
        <p:spPr bwMode="auto">
          <a:xfrm>
            <a:off x="6300192" y="620688"/>
            <a:ext cx="1728192" cy="3011532"/>
          </a:xfrm>
          <a:prstGeom prst="rect">
            <a:avLst/>
          </a:prstGeom>
          <a:noFill/>
          <a:ln>
            <a:noFill/>
          </a:ln>
        </p:spPr>
      </p:pic>
    </p:spTree>
    <p:extLst>
      <p:ext uri="{BB962C8B-B14F-4D97-AF65-F5344CB8AC3E}">
        <p14:creationId xmlns:p14="http://schemas.microsoft.com/office/powerpoint/2010/main" val="363788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8070068" cy="5227464"/>
          </a:xfrm>
        </p:spPr>
        <p:txBody>
          <a:bodyPr>
            <a:normAutofit fontScale="25000" lnSpcReduction="20000"/>
          </a:bodyPr>
          <a:lstStyle/>
          <a:p>
            <a:pPr marL="0" lvl="0" indent="0">
              <a:buNone/>
            </a:pPr>
            <a:r>
              <a:rPr lang="en-AU" sz="11200" b="1" dirty="0"/>
              <a:t>Mr. </a:t>
            </a:r>
            <a:r>
              <a:rPr lang="en-AU" sz="11200" b="1" dirty="0" err="1"/>
              <a:t>Jasvinder</a:t>
            </a:r>
            <a:r>
              <a:rPr lang="en-AU" sz="11200" b="1" dirty="0"/>
              <a:t> </a:t>
            </a:r>
            <a:r>
              <a:rPr lang="en-AU" sz="11200" b="1" dirty="0" smtClean="0"/>
              <a:t>Sidhu</a:t>
            </a:r>
            <a:r>
              <a:rPr lang="en-AU" sz="11200" dirty="0"/>
              <a:t>	</a:t>
            </a:r>
            <a:r>
              <a:rPr lang="en-AU" sz="3600" dirty="0"/>
              <a:t>							</a:t>
            </a:r>
            <a:endParaRPr lang="en-AU" sz="3600" dirty="0" smtClean="0"/>
          </a:p>
          <a:p>
            <a:pPr lvl="0"/>
            <a:endParaRPr lang="en-AU" sz="3600" dirty="0"/>
          </a:p>
          <a:p>
            <a:pPr lvl="0"/>
            <a:endParaRPr lang="en-AU" sz="3600" dirty="0" smtClean="0"/>
          </a:p>
          <a:p>
            <a:pPr lvl="0"/>
            <a:endParaRPr lang="en-AU" sz="3600" dirty="0" smtClean="0"/>
          </a:p>
          <a:p>
            <a:pPr lvl="0"/>
            <a:endParaRPr lang="en-AU" sz="3600" dirty="0"/>
          </a:p>
          <a:p>
            <a:pPr lvl="0"/>
            <a:endParaRPr lang="en-AU" sz="3600" dirty="0" smtClean="0"/>
          </a:p>
          <a:p>
            <a:pPr lvl="0"/>
            <a:endParaRPr lang="en-AU" sz="3600" dirty="0"/>
          </a:p>
          <a:p>
            <a:pPr lvl="0"/>
            <a:endParaRPr lang="en-AU" sz="3600" dirty="0" smtClean="0"/>
          </a:p>
          <a:p>
            <a:pPr lvl="0"/>
            <a:endParaRPr lang="en-AU" sz="8000" dirty="0"/>
          </a:p>
          <a:p>
            <a:pPr lvl="0"/>
            <a:r>
              <a:rPr lang="en-AU" sz="8000" dirty="0" smtClean="0"/>
              <a:t>Mr</a:t>
            </a:r>
            <a:r>
              <a:rPr lang="en-AU" sz="8000" dirty="0"/>
              <a:t>. </a:t>
            </a:r>
            <a:r>
              <a:rPr lang="en-AU" sz="8000" dirty="0" err="1"/>
              <a:t>Jasvinder</a:t>
            </a:r>
            <a:r>
              <a:rPr lang="en-AU" sz="8000" dirty="0"/>
              <a:t> Sidhu is an adviser to Hon. Daniel Andrews, Victorian Premier, who said, “</a:t>
            </a:r>
            <a:r>
              <a:rPr lang="en-AU" sz="8000" dirty="0" err="1"/>
              <a:t>Jasvinder</a:t>
            </a:r>
            <a:r>
              <a:rPr lang="en-AU" sz="8000" dirty="0"/>
              <a:t> Sidhu is a strong voice for the Indian community and I’m proud to take his advice”.</a:t>
            </a:r>
          </a:p>
          <a:p>
            <a:r>
              <a:rPr lang="en-AU" sz="8000" dirty="0"/>
              <a:t>With eight years of university teaching experience and a double Master’s Degree from RMIT University, Mr Singh has presented research findings at conferences across Europe, North America and the Asia-Pacific.</a:t>
            </a:r>
          </a:p>
          <a:p>
            <a:r>
              <a:rPr lang="en-AU" sz="8000" dirty="0"/>
              <a:t>Mr Sidhu serves on boards of many community associations, is a regular commentator on ethnic Indian radio stations and writes for Indian newspapers. </a:t>
            </a:r>
          </a:p>
          <a:p>
            <a:r>
              <a:rPr lang="en-AU" sz="8000" dirty="0"/>
              <a:t>Mr Sidhu’s major community projects include support programs for isolated migrant elders, refugees and victims of domestic violence, and breakfasts for school children</a:t>
            </a:r>
            <a:r>
              <a:rPr lang="en-AU" sz="8000" dirty="0" smtClean="0"/>
              <a:t>.</a:t>
            </a:r>
            <a:endParaRPr lang="en-AU" sz="2800" b="1" dirty="0" smtClean="0"/>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6</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descr="http://mams.rmit.edu.au/bg6c9ilz8mfv1.jpg"/>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8640"/>
            <a:ext cx="2160240" cy="2598281"/>
          </a:xfrm>
          <a:prstGeom prst="rect">
            <a:avLst/>
          </a:prstGeom>
          <a:noFill/>
          <a:ln>
            <a:noFill/>
          </a:ln>
        </p:spPr>
      </p:pic>
    </p:spTree>
    <p:extLst>
      <p:ext uri="{BB962C8B-B14F-4D97-AF65-F5344CB8AC3E}">
        <p14:creationId xmlns:p14="http://schemas.microsoft.com/office/powerpoint/2010/main" val="363788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323528" y="980728"/>
            <a:ext cx="8070068" cy="5227464"/>
          </a:xfrm>
        </p:spPr>
        <p:txBody>
          <a:bodyPr>
            <a:normAutofit fontScale="92500" lnSpcReduction="20000"/>
          </a:bodyPr>
          <a:lstStyle/>
          <a:p>
            <a:pPr marL="0" lvl="0" indent="0">
              <a:buNone/>
            </a:pPr>
            <a:r>
              <a:rPr lang="en-AU" sz="3000" b="1" dirty="0" err="1"/>
              <a:t>Dr.</a:t>
            </a:r>
            <a:r>
              <a:rPr lang="en-AU" sz="3000" b="1" dirty="0"/>
              <a:t> </a:t>
            </a:r>
            <a:r>
              <a:rPr lang="en-AU" sz="3000" b="1" dirty="0" err="1" smtClean="0"/>
              <a:t>Bageshari</a:t>
            </a:r>
            <a:r>
              <a:rPr lang="en-AU" sz="3000" b="1" dirty="0" smtClean="0"/>
              <a:t> Chakradhar </a:t>
            </a:r>
          </a:p>
          <a:p>
            <a:endParaRPr lang="en-AU" sz="3600" dirty="0"/>
          </a:p>
          <a:p>
            <a:endParaRPr lang="en-AU" sz="3600" dirty="0" smtClean="0"/>
          </a:p>
          <a:p>
            <a:endParaRPr lang="en-AU" sz="3600" dirty="0"/>
          </a:p>
          <a:p>
            <a:r>
              <a:rPr lang="en-AU" sz="3600" dirty="0" err="1" smtClean="0"/>
              <a:t>Dr</a:t>
            </a:r>
            <a:r>
              <a:rPr lang="en-AU" sz="3600" dirty="0" err="1"/>
              <a:t>.</a:t>
            </a:r>
            <a:r>
              <a:rPr lang="en-AU" sz="3600" dirty="0"/>
              <a:t> </a:t>
            </a:r>
            <a:r>
              <a:rPr lang="en-AU" sz="3600" dirty="0" err="1"/>
              <a:t>Bageshri</a:t>
            </a:r>
            <a:r>
              <a:rPr lang="en-AU" sz="3600" dirty="0"/>
              <a:t> Chakradhar is a poetess and writer, who has Masters in Music and Hindi, with a PhD in Hindi.  She is a Hindi lecturer in Delhi University. </a:t>
            </a:r>
            <a:r>
              <a:rPr lang="en-AU" sz="3600" dirty="0" err="1"/>
              <a:t>Bageshri</a:t>
            </a:r>
            <a:r>
              <a:rPr lang="en-AU" sz="3600" dirty="0"/>
              <a:t> </a:t>
            </a:r>
            <a:r>
              <a:rPr lang="en-AU" sz="3600" dirty="0" err="1"/>
              <a:t>ji</a:t>
            </a:r>
            <a:r>
              <a:rPr lang="en-AU" sz="3600" dirty="0"/>
              <a:t> is the daughter of famous poet Kaka </a:t>
            </a:r>
            <a:r>
              <a:rPr lang="en-AU" sz="3600" dirty="0" err="1"/>
              <a:t>Hathrasi</a:t>
            </a:r>
            <a:r>
              <a:rPr lang="en-AU" sz="3600" dirty="0"/>
              <a:t> and the wife of </a:t>
            </a:r>
            <a:r>
              <a:rPr lang="en-AU" sz="3600" dirty="0" err="1"/>
              <a:t>Padmashri</a:t>
            </a:r>
            <a:r>
              <a:rPr lang="en-AU" sz="3600" dirty="0"/>
              <a:t> Dr Ashok Chakradhar. </a:t>
            </a:r>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7</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724128" y="620688"/>
            <a:ext cx="3419872" cy="2357239"/>
          </a:xfrm>
          <a:prstGeom prst="rect">
            <a:avLst/>
          </a:prstGeom>
        </p:spPr>
      </p:pic>
    </p:spTree>
    <p:extLst>
      <p:ext uri="{BB962C8B-B14F-4D97-AF65-F5344CB8AC3E}">
        <p14:creationId xmlns:p14="http://schemas.microsoft.com/office/powerpoint/2010/main" val="363788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683568" y="1052736"/>
            <a:ext cx="8070068" cy="5227464"/>
          </a:xfrm>
        </p:spPr>
        <p:txBody>
          <a:bodyPr>
            <a:normAutofit fontScale="62500" lnSpcReduction="20000"/>
          </a:bodyPr>
          <a:lstStyle/>
          <a:p>
            <a:pPr marL="0" lvl="0" indent="0">
              <a:buNone/>
            </a:pPr>
            <a:r>
              <a:rPr lang="en-AU" sz="4500" b="1" dirty="0"/>
              <a:t>Mrs. Rekha </a:t>
            </a:r>
            <a:r>
              <a:rPr lang="en-AU" sz="4500" b="1" dirty="0" smtClean="0"/>
              <a:t>Rajvanshi</a:t>
            </a:r>
            <a:endParaRPr lang="en-AU" sz="4500" dirty="0"/>
          </a:p>
          <a:p>
            <a:pPr lvl="0"/>
            <a:endParaRPr lang="en-AU" sz="3600" dirty="0" smtClean="0"/>
          </a:p>
          <a:p>
            <a:pPr lvl="0"/>
            <a:endParaRPr lang="en-AU" sz="3600" dirty="0"/>
          </a:p>
          <a:p>
            <a:pPr lvl="0"/>
            <a:endParaRPr lang="en-AU" sz="3600" dirty="0" smtClean="0"/>
          </a:p>
          <a:p>
            <a:pPr marL="0" lvl="0" indent="0">
              <a:buNone/>
            </a:pPr>
            <a:endParaRPr lang="en-AU" sz="3600" dirty="0"/>
          </a:p>
          <a:p>
            <a:r>
              <a:rPr lang="en-AU" sz="3600" dirty="0"/>
              <a:t>Mrs. Rekha Rajvanshi is a school teacher, Hindi writer and poet. She has a Masters in Psychology and Education. Rekha </a:t>
            </a:r>
            <a:r>
              <a:rPr lang="en-AU" sz="3600" dirty="0" err="1"/>
              <a:t>ji</a:t>
            </a:r>
            <a:r>
              <a:rPr lang="en-AU" sz="3600" dirty="0"/>
              <a:t> is teaching Hindi at the University of Sydney.  She is an approved All India Radio Delhi artist and contributed segments for SBS Hindi and Indian Link Radio. She has authored 5 books and is working on her new Ghazal book. Rekha was recognised by many organisations in India and Australia.  She received a national level AUSIT Excellence in Translation Award for translating Aboriginal dreamtime stories in Hindi. She will entertain you with her lilting poetry</a:t>
            </a:r>
            <a:r>
              <a:rPr lang="en-AU" sz="3600" dirty="0" smtClean="0"/>
              <a:t>.</a:t>
            </a: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8</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descr="https://fbcdn-sphotos-e-a.akamaihd.net/hphotos-ak-xfp1/v/t1.0-9/263774_224212904277978_2937742_n.jpg?oh=b06e2ee24971fb0935b787f0de59b13d&amp;oe=55EA71D2&amp;__gda__=1445603460_43d042cdefd60aa1fedd1bb012f0d7e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620688"/>
            <a:ext cx="2016224" cy="2138164"/>
          </a:xfrm>
          <a:prstGeom prst="rect">
            <a:avLst/>
          </a:prstGeom>
          <a:noFill/>
          <a:ln>
            <a:noFill/>
          </a:ln>
        </p:spPr>
      </p:pic>
    </p:spTree>
    <p:extLst>
      <p:ext uri="{BB962C8B-B14F-4D97-AF65-F5344CB8AC3E}">
        <p14:creationId xmlns:p14="http://schemas.microsoft.com/office/powerpoint/2010/main" val="9786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b="1" dirty="0"/>
              <a:t>Welcome</a:t>
            </a:r>
          </a:p>
        </p:txBody>
      </p:sp>
      <p:sp>
        <p:nvSpPr>
          <p:cNvPr id="3" name="Content Placeholder 2"/>
          <p:cNvSpPr>
            <a:spLocks noGrp="1"/>
          </p:cNvSpPr>
          <p:nvPr>
            <p:ph idx="1"/>
          </p:nvPr>
        </p:nvSpPr>
        <p:spPr>
          <a:xfrm>
            <a:off x="467544" y="1052736"/>
            <a:ext cx="6281984" cy="5227464"/>
          </a:xfrm>
        </p:spPr>
        <p:txBody>
          <a:bodyPr>
            <a:normAutofit fontScale="62500" lnSpcReduction="20000"/>
          </a:bodyPr>
          <a:lstStyle/>
          <a:p>
            <a:pPr marL="0" lvl="0" indent="0">
              <a:buNone/>
            </a:pPr>
            <a:r>
              <a:rPr lang="en-AU" sz="4000" b="1" dirty="0"/>
              <a:t>Ms </a:t>
            </a:r>
            <a:r>
              <a:rPr lang="en-AU" sz="4000" b="1" dirty="0" err="1"/>
              <a:t>Kanka</a:t>
            </a:r>
            <a:r>
              <a:rPr lang="en-AU" sz="4000" b="1" dirty="0"/>
              <a:t> </a:t>
            </a:r>
            <a:r>
              <a:rPr lang="en-AU" sz="4000" b="1" dirty="0" err="1" smtClean="0"/>
              <a:t>Sivaraman</a:t>
            </a:r>
            <a:endParaRPr lang="en-AU" sz="4000" dirty="0" smtClean="0"/>
          </a:p>
          <a:p>
            <a:pPr lvl="0"/>
            <a:r>
              <a:rPr lang="en-AU" sz="3600" dirty="0" smtClean="0"/>
              <a:t>Ms </a:t>
            </a:r>
            <a:r>
              <a:rPr lang="en-AU" sz="3600" dirty="0" err="1"/>
              <a:t>Kanka</a:t>
            </a:r>
            <a:r>
              <a:rPr lang="en-AU" sz="3600" dirty="0"/>
              <a:t> </a:t>
            </a:r>
            <a:r>
              <a:rPr lang="en-AU" sz="3600" dirty="0" err="1"/>
              <a:t>Sivaraman</a:t>
            </a:r>
            <a:r>
              <a:rPr lang="en-AU" sz="3600" dirty="0"/>
              <a:t> is a passionate dancer, while being a mother of 2. She learnt her dance in her early years. She has been in Melbourne for the past 10 years. </a:t>
            </a:r>
            <a:endParaRPr lang="en-AU" sz="3600" dirty="0" smtClean="0"/>
          </a:p>
          <a:p>
            <a:pPr lvl="0"/>
            <a:endParaRPr lang="en-AU" b="1" dirty="0" smtClean="0"/>
          </a:p>
          <a:p>
            <a:pPr marL="0" lvl="0" indent="0">
              <a:buNone/>
            </a:pPr>
            <a:r>
              <a:rPr lang="en-AU" sz="3800" b="1" dirty="0" err="1" smtClean="0"/>
              <a:t>Rohit</a:t>
            </a:r>
            <a:r>
              <a:rPr lang="en-AU" sz="3800" b="1" dirty="0" smtClean="0"/>
              <a:t>  </a:t>
            </a:r>
            <a:r>
              <a:rPr lang="en-AU" sz="3800" b="1" dirty="0" err="1"/>
              <a:t>Dhillon</a:t>
            </a:r>
            <a:r>
              <a:rPr lang="en-AU" sz="3800" b="1" dirty="0"/>
              <a:t>, </a:t>
            </a:r>
            <a:r>
              <a:rPr lang="en-AU" sz="3800" b="1" dirty="0" err="1"/>
              <a:t>Baljeet</a:t>
            </a:r>
            <a:r>
              <a:rPr lang="en-AU" sz="3800" b="1" dirty="0"/>
              <a:t> </a:t>
            </a:r>
            <a:r>
              <a:rPr lang="en-AU" sz="3800" b="1" dirty="0" err="1"/>
              <a:t>Dhillon</a:t>
            </a:r>
            <a:r>
              <a:rPr lang="en-AU" sz="3800" b="1" dirty="0"/>
              <a:t>, </a:t>
            </a:r>
            <a:r>
              <a:rPr lang="en-AU" sz="3800" b="1" dirty="0" err="1"/>
              <a:t>Priya</a:t>
            </a:r>
            <a:r>
              <a:rPr lang="en-AU" sz="3800" b="1" dirty="0"/>
              <a:t> </a:t>
            </a:r>
            <a:r>
              <a:rPr lang="en-AU" sz="3800" b="1" dirty="0" err="1"/>
              <a:t>Dhillon</a:t>
            </a:r>
            <a:r>
              <a:rPr lang="en-AU" sz="3800" b="1" dirty="0"/>
              <a:t>, </a:t>
            </a:r>
            <a:r>
              <a:rPr lang="en-AU" sz="3800" b="1" dirty="0" err="1"/>
              <a:t>Sukhdeep</a:t>
            </a:r>
            <a:r>
              <a:rPr lang="en-AU" sz="3800" b="1" dirty="0"/>
              <a:t> </a:t>
            </a:r>
            <a:r>
              <a:rPr lang="en-AU" sz="3800" b="1" dirty="0" err="1"/>
              <a:t>Batra</a:t>
            </a:r>
            <a:r>
              <a:rPr lang="en-AU" sz="3800" b="1" dirty="0"/>
              <a:t> </a:t>
            </a:r>
            <a:endParaRPr lang="en-AU" sz="3800" dirty="0"/>
          </a:p>
          <a:p>
            <a:r>
              <a:rPr lang="en-AU" dirty="0"/>
              <a:t>They members of the group called “Melbourne </a:t>
            </a:r>
            <a:r>
              <a:rPr lang="en-AU" dirty="0" err="1"/>
              <a:t>Bhangra</a:t>
            </a:r>
            <a:r>
              <a:rPr lang="en-AU" dirty="0"/>
              <a:t> Regiment”, which was established in 2012. Their team has performed at various events and festivals. They competed first time in NSW </a:t>
            </a:r>
            <a:r>
              <a:rPr lang="en-AU" dirty="0" err="1"/>
              <a:t>Bhangra</a:t>
            </a:r>
            <a:r>
              <a:rPr lang="en-AU" dirty="0"/>
              <a:t> Down under and their team won third place. Now this year they are preparing for the biggest Gala Competition where 10 teams are going head to head.</a:t>
            </a:r>
          </a:p>
          <a:p>
            <a:pPr marL="0" indent="0">
              <a:buNone/>
            </a:pPr>
            <a:r>
              <a:rPr lang="en-AU" sz="2800" b="1" dirty="0" smtClean="0"/>
              <a:t>		</a:t>
            </a:r>
          </a:p>
          <a:p>
            <a:pPr marL="0" indent="0">
              <a:buNone/>
            </a:pPr>
            <a:endParaRPr lang="en-AU" sz="2800" b="1" dirty="0"/>
          </a:p>
          <a:p>
            <a:pPr marL="0" indent="0">
              <a:buNone/>
            </a:pPr>
            <a:endParaRPr lang="en-AU" sz="2800" b="1" dirty="0" smtClean="0"/>
          </a:p>
          <a:p>
            <a:pPr marL="0" indent="0">
              <a:buNone/>
            </a:pPr>
            <a:endParaRPr lang="en-AU" sz="2800" b="1" dirty="0" smtClean="0"/>
          </a:p>
        </p:txBody>
      </p:sp>
      <p:sp>
        <p:nvSpPr>
          <p:cNvPr id="4" name="Slide Number Placeholder 3"/>
          <p:cNvSpPr>
            <a:spLocks noGrp="1"/>
          </p:cNvSpPr>
          <p:nvPr>
            <p:ph type="sldNum" sz="quarter" idx="12"/>
          </p:nvPr>
        </p:nvSpPr>
        <p:spPr/>
        <p:txBody>
          <a:bodyPr/>
          <a:lstStyle/>
          <a:p>
            <a:fld id="{1AE6DA40-8BDB-4342-B93E-F0237CAB82BE}" type="slidenum">
              <a:rPr lang="en-AU" smtClean="0"/>
              <a:t>9</a:t>
            </a:fld>
            <a:endParaRPr lang="en-AU"/>
          </a:p>
        </p:txBody>
      </p:sp>
      <p:sp>
        <p:nvSpPr>
          <p:cNvPr id="5" name="Date Placeholder 4"/>
          <p:cNvSpPr>
            <a:spLocks noGrp="1"/>
          </p:cNvSpPr>
          <p:nvPr>
            <p:ph type="dt" sz="half" idx="10"/>
          </p:nvPr>
        </p:nvSpPr>
        <p:spPr/>
        <p:txBody>
          <a:bodyPr/>
          <a:lstStyle/>
          <a:p>
            <a:fld id="{3947C622-8F61-4E45-B520-D92110E21306}" type="datetime8">
              <a:rPr lang="en-AU" smtClean="0"/>
              <a:t>21/06/2015 8:12 AM</a:t>
            </a:fld>
            <a:endParaRPr lang="en-AU"/>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749528" y="404664"/>
            <a:ext cx="2394471" cy="2508678"/>
          </a:xfrm>
          <a:prstGeom prst="rect">
            <a:avLst/>
          </a:prstGeom>
        </p:spPr>
      </p:pic>
      <p:pic>
        <p:nvPicPr>
          <p:cNvPr id="7" name="Picture 6" descr="https://fbcdn-sphotos-a-a.akamaihd.net/hphotos-ak-xta1/v/t1.0-9/10606093_10152731370461749_7447045577355868765_n.jpg?oh=9980a6bde89ba18ddcaaa75b2317d90b&amp;oe=5626685B&amp;__gda__=1445816086_a403c944a9c0b294a111f4b12662bf5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529" y="3068960"/>
            <a:ext cx="2394471" cy="2002785"/>
          </a:xfrm>
          <a:prstGeom prst="rect">
            <a:avLst/>
          </a:prstGeom>
          <a:noFill/>
          <a:ln>
            <a:noFill/>
          </a:ln>
        </p:spPr>
      </p:pic>
    </p:spTree>
    <p:extLst>
      <p:ext uri="{BB962C8B-B14F-4D97-AF65-F5344CB8AC3E}">
        <p14:creationId xmlns:p14="http://schemas.microsoft.com/office/powerpoint/2010/main" val="97862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4638</TotalTime>
  <Words>909</Words>
  <Application>Microsoft Office PowerPoint</Application>
  <PresentationFormat>On-screen Show (4:3)</PresentationFormat>
  <Paragraphs>256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President   Dr.  Nalin Sharda  Vice President  Mr. Sushi Sharma  Secretary   Dr.  Santosh Kumar  Treasurer   Mr. Bill Gupta   Com. Member  Mr. Davinder Mamik  Com. Member  Mr. Kasturi Mehra  Com. Member  Mr. Guruswamy P.  Com. Member  Mr. S P Matta   Com. Member  Mr. Kirit Kapadia   Past President  Dr. Santosh Kumar (2008-2014)    </vt:lpstr>
      <vt:lpstr>Overview</vt:lpstr>
      <vt:lpstr>Welcome</vt:lpstr>
      <vt:lpstr>Welcome</vt:lpstr>
      <vt:lpstr>Welcome</vt:lpstr>
      <vt:lpstr>Welcome</vt:lpstr>
      <vt:lpstr>Welcome</vt:lpstr>
      <vt:lpstr>Welcome</vt:lpstr>
      <vt:lpstr>Welcome</vt:lpstr>
      <vt:lpstr>Welcome</vt:lpstr>
      <vt:lpstr>Welcome</vt:lpstr>
      <vt:lpstr>Welcome</vt:lpstr>
      <vt:lpstr>Nepal Disaster: What can we do</vt:lpstr>
      <vt:lpstr>NRISA’s INSPIRE Program</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vt:lpstr>
      <vt:lpstr>Project INSPIRE Nepal Evidence</vt:lpstr>
      <vt:lpstr>Project INSPIRE Nepal Evidence</vt:lpstr>
      <vt:lpstr>Project INSPIRE Nepal</vt:lpstr>
      <vt:lpstr>Project INSPIRE Nepal Evidence</vt:lpstr>
      <vt:lpstr>Project INSPIRE Nepal Evidence</vt:lpstr>
      <vt:lpstr>Thanks</vt:lpstr>
    </vt:vector>
  </TitlesOfParts>
  <Company>Victoria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Power Planner</dc:title>
  <dc:creator>Victoria University</dc:creator>
  <cp:lastModifiedBy>Nalin</cp:lastModifiedBy>
  <cp:revision>194</cp:revision>
  <dcterms:created xsi:type="dcterms:W3CDTF">2014-07-17T06:06:38Z</dcterms:created>
  <dcterms:modified xsi:type="dcterms:W3CDTF">2015-06-20T22:26:05Z</dcterms:modified>
</cp:coreProperties>
</file>