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B1B64-03B9-47DF-A148-E8E94B2450C5}" type="datetimeFigureOut">
              <a:rPr lang="en-AU" smtClean="0"/>
              <a:pPr/>
              <a:t>15/06/2014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48B31-970C-44A4-9774-5ACFDF6EEABC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56838-5880-465C-A4B6-35098F3B554A}" type="datetimeFigureOut">
              <a:rPr lang="en-AU" smtClean="0"/>
              <a:pPr/>
              <a:t>15/06/2014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AA3541-BB0F-4804-BB22-718449F90DC7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A3541-BB0F-4804-BB22-718449F90DC7}" type="slidenum">
              <a:rPr lang="en-AU" smtClean="0"/>
              <a:pPr/>
              <a:t>1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A3541-BB0F-4804-BB22-718449F90DC7}" type="slidenum">
              <a:rPr lang="en-AU" smtClean="0"/>
              <a:pPr/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A3541-BB0F-4804-BB22-718449F90DC7}" type="slidenum">
              <a:rPr lang="en-AU" smtClean="0"/>
              <a:pPr/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A3541-BB0F-4804-BB22-718449F90DC7}" type="slidenum">
              <a:rPr lang="en-AU" smtClean="0"/>
              <a:pPr/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A3541-BB0F-4804-BB22-718449F90DC7}" type="slidenum">
              <a:rPr lang="en-AU" smtClean="0"/>
              <a:pPr/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A3541-BB0F-4804-BB22-718449F90DC7}" type="slidenum">
              <a:rPr lang="en-AU" smtClean="0"/>
              <a:pPr/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A3541-BB0F-4804-BB22-718449F90DC7}" type="slidenum">
              <a:rPr lang="en-AU" smtClean="0"/>
              <a:pPr/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A3541-BB0F-4804-BB22-718449F90DC7}" type="slidenum">
              <a:rPr lang="en-AU" smtClean="0"/>
              <a:pPr/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A3541-BB0F-4804-BB22-718449F90DC7}" type="slidenum">
              <a:rPr lang="en-AU" smtClean="0"/>
              <a:pPr/>
              <a:t>9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E2C8F-0336-44B0-A311-A2453E87F77B}" type="datetimeFigureOut">
              <a:rPr lang="en-AU" smtClean="0"/>
              <a:pPr/>
              <a:t>15/06/2014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3301-5608-4954-A0DF-1B22B2F142D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E2C8F-0336-44B0-A311-A2453E87F77B}" type="datetimeFigureOut">
              <a:rPr lang="en-AU" smtClean="0"/>
              <a:pPr/>
              <a:t>15/06/2014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3301-5608-4954-A0DF-1B22B2F142D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E2C8F-0336-44B0-A311-A2453E87F77B}" type="datetimeFigureOut">
              <a:rPr lang="en-AU" smtClean="0"/>
              <a:pPr/>
              <a:t>15/06/2014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3301-5608-4954-A0DF-1B22B2F142D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E2C8F-0336-44B0-A311-A2453E87F77B}" type="datetimeFigureOut">
              <a:rPr lang="en-AU" smtClean="0"/>
              <a:pPr/>
              <a:t>15/06/2014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3301-5608-4954-A0DF-1B22B2F142D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E2C8F-0336-44B0-A311-A2453E87F77B}" type="datetimeFigureOut">
              <a:rPr lang="en-AU" smtClean="0"/>
              <a:pPr/>
              <a:t>15/06/2014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3301-5608-4954-A0DF-1B22B2F142D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E2C8F-0336-44B0-A311-A2453E87F77B}" type="datetimeFigureOut">
              <a:rPr lang="en-AU" smtClean="0"/>
              <a:pPr/>
              <a:t>15/06/2014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3301-5608-4954-A0DF-1B22B2F142D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E2C8F-0336-44B0-A311-A2453E87F77B}" type="datetimeFigureOut">
              <a:rPr lang="en-AU" smtClean="0"/>
              <a:pPr/>
              <a:t>15/06/2014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3301-5608-4954-A0DF-1B22B2F142D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E2C8F-0336-44B0-A311-A2453E87F77B}" type="datetimeFigureOut">
              <a:rPr lang="en-AU" smtClean="0"/>
              <a:pPr/>
              <a:t>15/06/2014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3301-5608-4954-A0DF-1B22B2F142D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E2C8F-0336-44B0-A311-A2453E87F77B}" type="datetimeFigureOut">
              <a:rPr lang="en-AU" smtClean="0"/>
              <a:pPr/>
              <a:t>15/06/2014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3301-5608-4954-A0DF-1B22B2F142D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E2C8F-0336-44B0-A311-A2453E87F77B}" type="datetimeFigureOut">
              <a:rPr lang="en-AU" smtClean="0"/>
              <a:pPr/>
              <a:t>15/06/2014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3301-5608-4954-A0DF-1B22B2F142D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E2C8F-0336-44B0-A311-A2453E87F77B}" type="datetimeFigureOut">
              <a:rPr lang="en-AU" smtClean="0"/>
              <a:pPr/>
              <a:t>15/06/2014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3301-5608-4954-A0DF-1B22B2F142D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E2C8F-0336-44B0-A311-A2453E87F77B}" type="datetimeFigureOut">
              <a:rPr lang="en-AU" smtClean="0"/>
              <a:pPr/>
              <a:t>15/06/2014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53301-5608-4954-A0DF-1B22B2F142DB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bill@gupta.net.a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r>
              <a:rPr lang="en-AU" sz="4800" u="sng" dirty="0" smtClean="0">
                <a:solidFill>
                  <a:srgbClr val="FF0000"/>
                </a:solidFill>
              </a:rPr>
              <a:t>LOANS FOR SENIORS</a:t>
            </a:r>
            <a:endParaRPr lang="en-AU" sz="4800" u="sn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204864"/>
            <a:ext cx="6400800" cy="3744416"/>
          </a:xfrm>
        </p:spPr>
        <p:txBody>
          <a:bodyPr>
            <a:normAutofit fontScale="92500" lnSpcReduction="20000"/>
          </a:bodyPr>
          <a:lstStyle/>
          <a:p>
            <a:endParaRPr lang="en-AU" dirty="0"/>
          </a:p>
          <a:p>
            <a:r>
              <a:rPr lang="en-AU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Who</a:t>
            </a:r>
            <a:r>
              <a:rPr lang="en-AU" b="1" dirty="0" smtClean="0"/>
              <a:t> </a:t>
            </a:r>
            <a:r>
              <a:rPr lang="en-AU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is Senior for Loan Purposes?</a:t>
            </a:r>
          </a:p>
          <a:p>
            <a:r>
              <a:rPr lang="en-AU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Age: 55?</a:t>
            </a:r>
          </a:p>
          <a:p>
            <a:r>
              <a:rPr lang="en-AU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     60?</a:t>
            </a:r>
          </a:p>
          <a:p>
            <a:r>
              <a:rPr lang="en-AU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     65?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772400" cy="1008112"/>
          </a:xfrm>
        </p:spPr>
        <p:txBody>
          <a:bodyPr/>
          <a:lstStyle/>
          <a:p>
            <a:r>
              <a:rPr lang="en-AU" dirty="0" smtClean="0">
                <a:solidFill>
                  <a:srgbClr val="FF0000"/>
                </a:solidFill>
              </a:rPr>
              <a:t>Purpose of Loan?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75656" y="1628800"/>
            <a:ext cx="6984776" cy="4560912"/>
          </a:xfrm>
        </p:spPr>
        <p:txBody>
          <a:bodyPr>
            <a:normAutofit/>
          </a:bodyPr>
          <a:lstStyle/>
          <a:p>
            <a:r>
              <a:rPr lang="en-AU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Buying Car?</a:t>
            </a:r>
          </a:p>
          <a:p>
            <a:r>
              <a:rPr lang="en-AU" sz="4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Holiday</a:t>
            </a:r>
            <a:r>
              <a:rPr lang="en-AU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</a:p>
          <a:p>
            <a:r>
              <a:rPr lang="en-AU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Gift for </a:t>
            </a:r>
            <a:r>
              <a:rPr lang="en-AU" sz="4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Children</a:t>
            </a:r>
            <a:r>
              <a:rPr lang="en-AU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</a:p>
          <a:p>
            <a:r>
              <a:rPr lang="en-AU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These are not Investments but purpose is consumption!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332656"/>
            <a:ext cx="7772400" cy="1470025"/>
          </a:xfrm>
        </p:spPr>
        <p:txBody>
          <a:bodyPr/>
          <a:lstStyle/>
          <a:p>
            <a:r>
              <a:rPr lang="en-AU" dirty="0" smtClean="0">
                <a:solidFill>
                  <a:srgbClr val="FF0000"/>
                </a:solidFill>
              </a:rPr>
              <a:t>Do not have income to pay off loan?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1988840"/>
            <a:ext cx="7704856" cy="4464496"/>
          </a:xfrm>
        </p:spPr>
        <p:txBody>
          <a:bodyPr>
            <a:normAutofit/>
          </a:bodyPr>
          <a:lstStyle/>
          <a:p>
            <a:r>
              <a:rPr lang="en-AU" sz="4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No.?</a:t>
            </a:r>
          </a:p>
          <a:p>
            <a:r>
              <a:rPr lang="en-AU" sz="4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Take Mortgage Equity Loan</a:t>
            </a:r>
          </a:p>
          <a:p>
            <a:r>
              <a:rPr lang="en-AU" sz="4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Also known as</a:t>
            </a:r>
          </a:p>
          <a:p>
            <a:r>
              <a:rPr lang="en-AU" sz="4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Reverse Mortgage Loan.</a:t>
            </a:r>
            <a:endParaRPr lang="en-AU" sz="4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>
                <a:solidFill>
                  <a:srgbClr val="FF0000"/>
                </a:solidFill>
              </a:rPr>
              <a:t>How Reverse Mortgage Loan Works?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4000" dirty="0" smtClean="0">
                <a:latin typeface="+mj-lt"/>
                <a:ea typeface="+mj-ea"/>
                <a:cs typeface="+mj-cs"/>
              </a:rPr>
              <a:t>You do not have to pay loan till you are alive?</a:t>
            </a:r>
          </a:p>
          <a:p>
            <a:r>
              <a:rPr lang="en-AU" sz="4000" dirty="0" smtClean="0">
                <a:latin typeface="+mj-lt"/>
                <a:ea typeface="+mj-ea"/>
                <a:cs typeface="+mj-cs"/>
              </a:rPr>
              <a:t>Loan increases and will be taken off from the equity of the house when house is sold off.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7200" dirty="0" smtClean="0">
                <a:solidFill>
                  <a:srgbClr val="FF0000"/>
                </a:solidFill>
              </a:rPr>
              <a:t>Loan for Investment</a:t>
            </a:r>
            <a:endParaRPr lang="en-AU" sz="7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4400" dirty="0" smtClean="0">
                <a:latin typeface="+mj-lt"/>
                <a:ea typeface="+mj-ea"/>
                <a:cs typeface="+mj-cs"/>
              </a:rPr>
              <a:t>Take Loan in Self Managed Superfund.</a:t>
            </a:r>
          </a:p>
          <a:p>
            <a:r>
              <a:rPr lang="en-AU" sz="4400" dirty="0" smtClean="0">
                <a:latin typeface="+mj-lt"/>
                <a:ea typeface="+mj-ea"/>
                <a:cs typeface="+mj-cs"/>
              </a:rPr>
              <a:t>Criterion is that the rental plus super contributions should be enough to pay off the repayment for the home loan.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r>
              <a:rPr lang="en-AU" dirty="0" smtClean="0"/>
              <a:t>LOAN FOR AGED CARE ACCOMODATION BOND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492896"/>
            <a:ext cx="6400800" cy="1752600"/>
          </a:xfrm>
        </p:spPr>
        <p:txBody>
          <a:bodyPr>
            <a:normAutofit/>
          </a:bodyPr>
          <a:lstStyle/>
          <a:p>
            <a:r>
              <a:rPr lang="en-AU" b="1" dirty="0" smtClean="0">
                <a:latin typeface="+mj-lt"/>
              </a:rPr>
              <a:t>Maximum 45% of home value depending upon age.</a:t>
            </a:r>
            <a:endParaRPr lang="en-AU" b="1"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en-AU" dirty="0" smtClean="0"/>
              <a:t>NEED MORE DETAILS</a:t>
            </a:r>
            <a:endParaRPr lang="en-AU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9592" y="1916832"/>
            <a:ext cx="7772400" cy="36724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4400" dirty="0" smtClean="0">
                <a:latin typeface="+mj-lt"/>
                <a:ea typeface="+mj-ea"/>
                <a:cs typeface="+mj-cs"/>
              </a:rPr>
              <a:t>Contact: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Bill</a:t>
            </a:r>
            <a:r>
              <a:rPr kumimoji="0" lang="en-AU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Gupta at  </a:t>
            </a:r>
            <a:r>
              <a:rPr lang="en-AU" sz="4400" baseline="0" dirty="0" smtClean="0">
                <a:latin typeface="+mj-lt"/>
                <a:ea typeface="+mj-ea"/>
                <a:cs typeface="+mj-cs"/>
              </a:rPr>
              <a:t>0412</a:t>
            </a:r>
            <a:r>
              <a:rPr lang="en-AU" sz="4400" dirty="0" smtClean="0">
                <a:latin typeface="+mj-lt"/>
                <a:ea typeface="+mj-ea"/>
                <a:cs typeface="+mj-cs"/>
              </a:rPr>
              <a:t> 128 059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4400" dirty="0" smtClean="0">
                <a:latin typeface="+mj-lt"/>
                <a:ea typeface="+mj-ea"/>
                <a:cs typeface="+mj-cs"/>
              </a:rPr>
              <a:t>Email: </a:t>
            </a:r>
            <a:r>
              <a:rPr lang="en-AU" sz="4400" dirty="0" smtClean="0">
                <a:latin typeface="+mj-lt"/>
                <a:ea typeface="+mj-ea"/>
                <a:cs typeface="+mj-cs"/>
                <a:hlinkClick r:id="rId3"/>
              </a:rPr>
              <a:t>bill@gupta.net.au</a:t>
            </a:r>
            <a:endParaRPr lang="en-AU" sz="440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4400" dirty="0" smtClean="0">
                <a:latin typeface="+mj-lt"/>
                <a:ea typeface="+mj-ea"/>
                <a:cs typeface="+mj-cs"/>
              </a:rPr>
              <a:t>Website:  </a:t>
            </a:r>
            <a:r>
              <a:rPr lang="en-AU" sz="3600" dirty="0" smtClean="0">
                <a:latin typeface="+mj-lt"/>
                <a:ea typeface="+mj-ea"/>
                <a:cs typeface="+mj-cs"/>
              </a:rPr>
              <a:t>www.tridentfinance.com</a:t>
            </a:r>
            <a:endParaRPr kumimoji="0" lang="en-A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AU" sz="4000" dirty="0" smtClean="0">
                <a:latin typeface="+mn-lt"/>
              </a:rPr>
              <a:t>Notes</a:t>
            </a:r>
            <a:endParaRPr lang="en-AU" sz="4000" dirty="0"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Notes</a:t>
            </a:r>
            <a:endParaRPr lang="en-A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177</Words>
  <Application>Microsoft Office PowerPoint</Application>
  <PresentationFormat>On-screen Show (4:3)</PresentationFormat>
  <Paragraphs>40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LOANS FOR SENIORS</vt:lpstr>
      <vt:lpstr>Purpose of Loan?</vt:lpstr>
      <vt:lpstr>Do not have income to pay off loan?</vt:lpstr>
      <vt:lpstr>How Reverse Mortgage Loan Works?</vt:lpstr>
      <vt:lpstr>Loan for Investment</vt:lpstr>
      <vt:lpstr>LOAN FOR AGED CARE ACCOMODATION BOND</vt:lpstr>
      <vt:lpstr>NEED MORE DETAILS</vt:lpstr>
      <vt:lpstr>Notes</vt:lpstr>
      <vt:lpstr>Notes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LOANS FOR SENIORS</dc:title>
  <dc:creator>aSuS</dc:creator>
  <cp:lastModifiedBy>aSuS</cp:lastModifiedBy>
  <cp:revision>11</cp:revision>
  <dcterms:created xsi:type="dcterms:W3CDTF">2014-06-12T08:16:31Z</dcterms:created>
  <dcterms:modified xsi:type="dcterms:W3CDTF">2014-06-14T22:18:04Z</dcterms:modified>
</cp:coreProperties>
</file>