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78" r:id="rId4"/>
    <p:sldId id="275" r:id="rId5"/>
    <p:sldId id="277" r:id="rId6"/>
    <p:sldId id="274" r:id="rId7"/>
    <p:sldId id="276" r:id="rId8"/>
    <p:sldId id="272" r:id="rId9"/>
    <p:sldId id="273" r:id="rId10"/>
    <p:sldId id="280" r:id="rId11"/>
    <p:sldId id="257" r:id="rId12"/>
    <p:sldId id="258" r:id="rId13"/>
    <p:sldId id="287" r:id="rId14"/>
    <p:sldId id="288" r:id="rId15"/>
    <p:sldId id="290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D17F-B260-4E98-AB63-EFAC1486DFE5}" type="datetimeFigureOut">
              <a:rPr lang="en-AU" smtClean="0"/>
              <a:t>15/12/2022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7A26-8231-4DB1-B39E-601AF2FE17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28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A0604-0B98-4429-8005-C9EE2C36978A}" type="datetimeFigureOut">
              <a:rPr lang="en-AU" smtClean="0"/>
              <a:t>15/12/2022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5FC7-7BE0-4295-BDE8-A13C6D3E40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2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8EAA7-5593-4B3D-BBC7-D570E306A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5E1AA1-197F-4CF8-9E33-F4A9D530E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3126E5-37A7-49D5-B65B-3266A3A9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565F-8238-4FB4-B766-62BCEBB150F5}" type="datetime1">
              <a:rPr lang="en-AU" smtClean="0"/>
              <a:t>15/12/2022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4CEE7-8D65-4E95-9241-FD341E1E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09C43-29E9-4010-828D-6E2EE760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16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5FD58-9FF1-4888-8D01-F02D225C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269272-521B-40AB-9132-2129CB1C2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6D832E-03BF-41B0-B935-0662678D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F756-EDF1-4020-9661-A4C25F539C7A}" type="datetime1">
              <a:rPr lang="en-AU" smtClean="0"/>
              <a:t>15/12/2022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2CCCFB-7DD6-482A-A60A-492CF63C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0F32F6-C4AA-4A1F-842D-9354D224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14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59CF86-366A-4EB3-BD1F-AA83EC5B9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2A408D-E20A-4671-BF22-91F7EC891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BC627B-BD1F-417D-BED0-8410DAE9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0788-E3DB-4F96-B307-044F4F7AE82A}" type="datetime1">
              <a:rPr lang="en-AU" smtClean="0"/>
              <a:t>15/12/2022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BE11C0-7201-4B6C-AAAD-75B3B9FD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920E2D-C625-4D3D-B29D-35E5D841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86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90A48-6B2C-463C-88D0-753A43AE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73305F-93CE-469C-9EDF-D53822C2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9F2E2-CD0B-44C3-8E60-E54B8963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EB-3160-4C1E-8053-B601A678D25C}" type="datetime1">
              <a:rPr lang="en-AU" smtClean="0"/>
              <a:t>15/12/2022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69EF09-70CA-46B0-A31A-308CF696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17A83A-71CD-485A-BF41-C6CF1A98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69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A657A-B3CA-4DB9-8602-5B9B14A1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89325A-4FE8-4ED0-9650-40EB2B0D5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7509DF-A7B7-4116-91A2-C6420457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7816-D70B-4869-A61F-8D6925628CD2}" type="datetime1">
              <a:rPr lang="en-AU" smtClean="0"/>
              <a:t>15/12/2022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E2BE6F-809E-4137-9E87-4C5217B9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7F869C-76FE-48B8-A213-1978ACC6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17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B6A60-CB3A-4E04-A9F0-DD0D40F8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E1846D-0698-4934-8839-54CD8388B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37501B-5915-4A9D-8E35-4064BF632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7F6586-AC4E-4E64-89A3-5E3B0835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98FE-AFA1-41EC-ADD8-E5786CECAD29}" type="datetime1">
              <a:rPr lang="en-AU" smtClean="0"/>
              <a:t>15/12/2022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E7CC72-D2CA-4022-A511-E963BE87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F0D01D-5DDE-4028-8B4D-C7339B2B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6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B0204-AA12-47E5-AFB1-6037F089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0AC25E-8A40-4ADA-9897-9DA4B662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88F825-959A-4D91-8563-779F30E07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02D676E-1C35-4BD7-A977-DF7F15572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7B99A7-EC16-4209-A065-19A28E49B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B3CBD8-66A2-433D-B6FA-1FEAE8A1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2058-495E-4F2B-ABAA-C92E31302948}" type="datetime1">
              <a:rPr lang="en-AU" smtClean="0"/>
              <a:t>15/12/2022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C447E9-C1BE-49D5-84C9-7805E615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74885A8-8907-4EA5-B923-1990BF07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33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AD629B-2892-48DC-8EFA-FBD9772B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E62ED7-E692-4DF5-963B-FE388CB7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15A1-16BF-4DE1-9677-514160667851}" type="datetime1">
              <a:rPr lang="en-AU" smtClean="0"/>
              <a:t>15/12/2022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4A9153-287C-4E5A-B5B2-3AC5F8A0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9CDA7E-9A30-4038-AB0D-61A2229A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90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2C9B28-E07F-44F7-BA37-3FDFAC3B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E10-E0C8-4AAA-868D-84CAA2F4B021}" type="datetime1">
              <a:rPr lang="en-AU" smtClean="0"/>
              <a:t>15/12/2022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EEB78FB-56A8-43AB-A221-920E1BE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A7C0D7-3C3D-449F-BE71-D01EEA18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6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8A9EA-7F0D-4A3D-8403-BA4EBBFA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CC7BFC-B51E-435C-9BF2-C2971AFF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C3BD35-9645-474E-A11F-9F2FE116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57322A-D9E2-418F-827F-A35930A3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EEA0-8293-4808-99A1-DBABA991CC50}" type="datetime1">
              <a:rPr lang="en-AU" smtClean="0"/>
              <a:t>15/12/2022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46B88C-53E3-4D4C-B7E0-3702F9CB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516B63-B410-422D-B79C-A3343767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2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B30BE4-EDC5-477F-98D4-43BE4204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2B62CE-000A-4E20-ADA4-2D0394332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691678-FD93-491C-9A95-BEBA97B8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EBFE0A-DAED-48AB-B8BC-DACDE413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5914-924F-4B7F-BE8E-B06F47B3FFAD}" type="datetime1">
              <a:rPr lang="en-AU" smtClean="0"/>
              <a:t>15/12/2022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1A967-A8F8-41F0-9A33-ED3AA999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BA1B4F-73C4-41A6-9FB7-CE2A75B9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28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A37DC6-F53C-4AE1-A42E-9CFAE1BE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FBCD53-AFD5-4BB7-834D-6BE43AF12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D42F75-DB00-4B80-9BA6-9D6A150CB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1E20-7AE6-426B-8E4F-546A52E24919}" type="datetime1">
              <a:rPr lang="en-AU" smtClean="0"/>
              <a:t>15/12/2022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986780-4596-4606-90A6-15887B285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CB64B-9F5F-4235-9C10-8DC98980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FDEF-3D78-466B-BA48-9373708A2B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6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02D3-CF5E-4C5E-B921-A3E018CE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812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Balance</a:t>
            </a:r>
            <a:endParaRPr lang="en-AU" sz="7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30A1F7-6C54-4369-9DC7-B82087B5F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797" y="3180007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There are two types of balance:</a:t>
            </a:r>
          </a:p>
          <a:p>
            <a:r>
              <a:rPr lang="en-US" sz="12800" dirty="0" smtClean="0"/>
              <a:t>Static ( when you are standing still )</a:t>
            </a:r>
          </a:p>
          <a:p>
            <a:r>
              <a:rPr lang="en-US" sz="12800" dirty="0" smtClean="0"/>
              <a:t>Dynamic ( when you are moving)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04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267735-FC8D-4BB4-BAB7-583AE9F9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Cerebellum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3CB857-73F9-49CE-BCE3-03BC43964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Maintenance of balance , posture and co-ordination. The cerebellum is important for making postural adjustments in order to maintain balance. 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81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92F68-D6E7-4BA4-ACB5-A028C98C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Balance/ strength/walking</a:t>
            </a:r>
            <a:r>
              <a:rPr lang="en-US" dirty="0"/>
              <a:t>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87C351-0FA3-450A-942E-DFFE17C2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balance/ strength/walking activities into your everyday tasks and life </a:t>
            </a:r>
            <a:r>
              <a:rPr lang="en-US" dirty="0" smtClean="0"/>
              <a:t>routines </a:t>
            </a:r>
            <a:endParaRPr lang="en-US" dirty="0"/>
          </a:p>
          <a:p>
            <a:r>
              <a:rPr lang="en-US" dirty="0"/>
              <a:t>Balance exercises /strengthening exercises  /walking would make it easier for you to do the house hold chores &amp; you will stay independent    </a:t>
            </a:r>
          </a:p>
          <a:p>
            <a:r>
              <a:rPr lang="en-US" dirty="0"/>
              <a:t>Balance &amp; strength will help prevent falls</a:t>
            </a:r>
          </a:p>
          <a:p>
            <a:r>
              <a:rPr lang="en-US" dirty="0"/>
              <a:t>Strength will improve your balance</a:t>
            </a:r>
          </a:p>
          <a:p>
            <a:r>
              <a:rPr lang="en-US" dirty="0"/>
              <a:t> Walking will improve balance, you will feel better, have more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56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939FE-30ED-4BE7-B0CD-A5A07618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Balance /strength/walking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4E06FA-D190-4753-AA53-39F2A632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progressing to more challenging activities </a:t>
            </a:r>
          </a:p>
          <a:p>
            <a:r>
              <a:rPr lang="en-US" dirty="0"/>
              <a:t>You should let go if necessary  but keep up the flow</a:t>
            </a:r>
          </a:p>
          <a:p>
            <a:r>
              <a:rPr lang="en-US" dirty="0"/>
              <a:t>Load your muscles whenever you can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23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E002E5-3128-4B14-8797-2087DB6FB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935140"/>
            <a:ext cx="3941952" cy="52559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16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2DF0D-4EF0-48B5-B202-6472BFED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6552FEE-B720-443A-8264-753ADB37F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3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58F9F5-8AEA-4A03-87A1-DC5D4078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improving your balance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246C1D-1FAF-4B90-86AE-E455DC90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Reducing your base of support (BOS)- all parts of you that are in contact with the floor. If you are standing &amp; holding onto a table , your hands &amp; feet are your  BOS. As you reduce your BOS you increase the difficulty of balancing</a:t>
            </a:r>
          </a:p>
          <a:p>
            <a:r>
              <a:rPr lang="en-US" dirty="0"/>
              <a:t>Shifting weight &amp; moving to the limits of stability – for good balance you need to be able to keep your stability when you shift your weight as you move. If you can smoothly &amp; safely shift your weight in either a sideways, forwards &amp; backwards direction then you will be less likely to lose your balance</a:t>
            </a:r>
          </a:p>
          <a:p>
            <a:r>
              <a:rPr lang="en-US" dirty="0"/>
              <a:t>Safely &amp; confidently stepping over objects is important when dealing with obstacles like gutters &amp; uneven surface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9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A2E923-D1E2-4088-9D16-9BBBFF30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Balance activities</a:t>
            </a:r>
            <a:r>
              <a:rPr lang="en-US" dirty="0"/>
              <a:t> ( get active &amp; use support if needed)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C8A6D-A99C-4D6C-8BA4-99B88139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Tandem stand- stand with one foot in front of the other ( heel to toe)</a:t>
            </a:r>
          </a:p>
          <a:p>
            <a:r>
              <a:rPr lang="en-US" dirty="0"/>
              <a:t>Tandem walk – heel to toe walking</a:t>
            </a:r>
          </a:p>
          <a:p>
            <a:r>
              <a:rPr lang="en-US" dirty="0"/>
              <a:t>One leg stand – stand on one leg while holding the other leg off the floor</a:t>
            </a:r>
          </a:p>
          <a:p>
            <a:r>
              <a:rPr lang="en-US" dirty="0"/>
              <a:t>Leaning side to side – stand with your weight evenly distributed on both </a:t>
            </a:r>
            <a:r>
              <a:rPr lang="en-US" dirty="0" smtClean="0"/>
              <a:t>feet. </a:t>
            </a:r>
            <a:r>
              <a:rPr lang="en-US" dirty="0"/>
              <a:t>Shift your body weight so that it is mostly on one foot &amp; hold for a few seconds at the limit of the shift. You should not bend at the waist. Once you finish with one leg, shift the weight to the other </a:t>
            </a:r>
            <a:r>
              <a:rPr lang="en-US" dirty="0" smtClean="0"/>
              <a:t>foot.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36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76970-ED07-462F-8CBC-F7B637C2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Balance activities</a:t>
            </a:r>
            <a:r>
              <a:rPr lang="en-US" dirty="0"/>
              <a:t> ( get active – use support if needed)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B43C2F-E085-4975-8356-DC855BD2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Leaning forwards and </a:t>
            </a:r>
            <a:r>
              <a:rPr lang="en-US" dirty="0" smtClean="0"/>
              <a:t>backwards - </a:t>
            </a:r>
            <a:r>
              <a:rPr lang="en-US" dirty="0"/>
              <a:t>stand with your weight evenly distributed on both feet. Shift weight forward onto your toes with out losing your  balance &amp; hold at that point for a few </a:t>
            </a:r>
            <a:r>
              <a:rPr lang="en-US" dirty="0" smtClean="0"/>
              <a:t>seconds, </a:t>
            </a:r>
            <a:r>
              <a:rPr lang="en-US" dirty="0"/>
              <a:t>then shift your weight backwards on to your heels &amp; hold there for a few seconds. </a:t>
            </a:r>
          </a:p>
          <a:p>
            <a:r>
              <a:rPr lang="en-US" dirty="0"/>
              <a:t>Stepping over objects – forwards &amp; backwards, lift your leg up &amp; over as you lift the leg that is doing the </a:t>
            </a:r>
            <a:r>
              <a:rPr lang="en-US" dirty="0" smtClean="0"/>
              <a:t>stepping, </a:t>
            </a:r>
            <a:r>
              <a:rPr lang="en-US" dirty="0"/>
              <a:t>you will need to balance on the leg that you are standing on. When you have stepped over forwards you should try to do it backwards. </a:t>
            </a:r>
          </a:p>
          <a:p>
            <a:r>
              <a:rPr lang="en-US" dirty="0"/>
              <a:t>Stepping over objects side to side – practice in sideways direction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18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76DF9-9DAF-4434-99C6-C98F29CA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Challenging your balance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5F0D60-BC17-4DD3-9B3F-F4D34E95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Tandem walking with eyes closed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Tandem stand &amp; shifting weight forwards and backwards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6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6FB5F-9F95-4D2D-960D-466EBE2A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771EF5C-D167-4727-B406-D6D47F858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60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A4EE0-4367-4B39-8FAE-312B1769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5" y="3932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Benign Paroxysmal Positional </a:t>
            </a:r>
            <a:r>
              <a:rPr lang="en-US" sz="4800" b="1" dirty="0" smtClean="0"/>
              <a:t>Vertigo</a:t>
            </a:r>
            <a:br>
              <a:rPr lang="en-US" sz="4800" b="1" dirty="0" smtClean="0"/>
            </a:br>
            <a:r>
              <a:rPr lang="en-US" sz="4800" b="1" dirty="0" smtClean="0"/>
              <a:t> </a:t>
            </a:r>
            <a:r>
              <a:rPr lang="en-US" sz="4800" b="1" dirty="0"/>
              <a:t>(BPPV)</a:t>
            </a:r>
            <a:endParaRPr lang="en-AU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E5FB4B-98F3-4F8E-AB47-6DAFF82E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68" y="206477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BPPV occurs when CaCO3 crystals- motion sensors (otoconia) that are normally embedded in gel in the utricle become dislodged &amp; migrate into one or more of the 3 fluid filled semicircular canals , where they are not supposed to be , causing episode of vertigo triggered by movement &amp; changes in position  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20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6F5CB7-8FE7-4B08-8E8F-6FD7E948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="" xmlns:a16="http://schemas.microsoft.com/office/drawing/2014/main" id="{659A4505-E0CF-41FD-A834-921C18A4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967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EF461-375F-40BB-8D78-049055DD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Calendar&#10;&#10;Description automatically generated with low confidence">
            <a:extLst>
              <a:ext uri="{FF2B5EF4-FFF2-40B4-BE49-F238E27FC236}">
                <a16:creationId xmlns="" xmlns:a16="http://schemas.microsoft.com/office/drawing/2014/main" id="{6F8C4F6B-206D-423E-929B-C259E34C7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99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D9047-BB09-4D5F-804B-6D89705F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icture containing text, envelope&#10;&#10;Description automatically generated">
            <a:extLst>
              <a:ext uri="{FF2B5EF4-FFF2-40B4-BE49-F238E27FC236}">
                <a16:creationId xmlns="" xmlns:a16="http://schemas.microsoft.com/office/drawing/2014/main" id="{9C45A93D-7DF0-4BC8-BA80-01F067CB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98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066B90-5B68-4822-A84F-5D1CB598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F34E805-EA7E-4915-A155-FB046CDDF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200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1D1284-008F-433C-A421-A6E32295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icture containing text, stationary, receipt, envelope&#10;&#10;Description automatically generated">
            <a:extLst>
              <a:ext uri="{FF2B5EF4-FFF2-40B4-BE49-F238E27FC236}">
                <a16:creationId xmlns="" xmlns:a16="http://schemas.microsoft.com/office/drawing/2014/main" id="{CBCC44C0-04D5-406C-BFA9-29F53DC1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01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C0232-B2EB-4060-8829-FDC623D8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ED009B7A-E30E-4585-A4BA-B0421F8D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695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10C3EF-5966-4107-A35D-8C73793D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20035B3-D4FD-4697-A4F4-DE361C5AC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44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68E128-7F93-45AF-84C2-07D07A8A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Disclaimer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821C79-35C5-4F74-86A8-B9A47F5B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above </a:t>
            </a:r>
            <a:r>
              <a:rPr lang="en-US" sz="3600" dirty="0" smtClean="0"/>
              <a:t>information </a:t>
            </a:r>
            <a:r>
              <a:rPr lang="en-US" sz="3600" dirty="0"/>
              <a:t>has been  provided in an advisory capacity and should not be construed as a </a:t>
            </a:r>
            <a:r>
              <a:rPr lang="en-US" sz="3600" dirty="0" smtClean="0"/>
              <a:t>recommendation.</a:t>
            </a: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93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A5057C-1A46-4B98-BB48-0463FE77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C1F04-A8C1-4B41-851C-1B3A6E95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The ear canal: Anatomy, diagram, and common conditions">
            <a:extLst>
              <a:ext uri="{FF2B5EF4-FFF2-40B4-BE49-F238E27FC236}">
                <a16:creationId xmlns="" xmlns:a16="http://schemas.microsoft.com/office/drawing/2014/main" id="{A73DCF23-D70A-4508-A821-FD07015C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965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5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2A4A16-98B9-43B5-9EEB-20F76FE6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/>
          </a:bodyPr>
          <a:lstStyle/>
          <a:p>
            <a:endParaRPr lang="en-AU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D7882-5B4B-492E-84A1-2AA9B35F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uman Ear Anatomy Ears Inner Structure Organ Of Hearing Vector Illustration  Stock Illustration - Download Image Now">
            <a:extLst>
              <a:ext uri="{FF2B5EF4-FFF2-40B4-BE49-F238E27FC236}">
                <a16:creationId xmlns="" xmlns:a16="http://schemas.microsoft.com/office/drawing/2014/main" id="{30B1E595-4D08-4CC5-B7A1-034DAE42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4" y="1026942"/>
            <a:ext cx="7633100" cy="48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6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07816-3576-4B21-8263-CFFD2A1D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48F7EC-6E1B-406C-845D-6CD4C093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Guide | Physical Therapy Guide to Inner Ear Trauma | Choose PT">
            <a:extLst>
              <a:ext uri="{FF2B5EF4-FFF2-40B4-BE49-F238E27FC236}">
                <a16:creationId xmlns="" xmlns:a16="http://schemas.microsoft.com/office/drawing/2014/main" id="{0688CAA9-691B-4BD1-8BC8-BAC17317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14941"/>
            <a:ext cx="8382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2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C1C3E1-A0B8-468A-8F76-13AEB1AC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C6253C-862C-4E3B-A90A-D2B278281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Inner Ear Images | Free Vectors, Stock Photos &amp; PSD">
            <a:extLst>
              <a:ext uri="{FF2B5EF4-FFF2-40B4-BE49-F238E27FC236}">
                <a16:creationId xmlns="" xmlns:a16="http://schemas.microsoft.com/office/drawing/2014/main" id="{E49A2A5F-5FCB-4DF5-9C52-E846D113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1199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11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436FE-A4CD-417A-819F-EA0A8FC3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ear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9333B-2431-48DA-880D-466CC9B9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 descr="Inner Ear 'Rock Slides' Lead To Vertigo : NPR">
            <a:extLst>
              <a:ext uri="{FF2B5EF4-FFF2-40B4-BE49-F238E27FC236}">
                <a16:creationId xmlns="" xmlns:a16="http://schemas.microsoft.com/office/drawing/2014/main" id="{E4D57634-B9EE-4B6C-A683-800E710C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4" y="1825625"/>
            <a:ext cx="6379806" cy="43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11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1F5D5-1EE3-4170-A492-1AF8C736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structure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40A6DB-E586-428E-B802-6B1E7780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6EC991-FFBA-479B-8B6B-A847CB8D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2" y="1825625"/>
            <a:ext cx="8039068" cy="42938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67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DFD85-7527-46A3-B10B-D79FA9B7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Lobe functions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DD45E-9758-4E37-8426-74B073CA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E81184-ED0D-4114-9363-28EA7C56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2" y="1825625"/>
            <a:ext cx="7995407" cy="45827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FDEF-3D78-466B-BA48-9373708A2BF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68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637</Words>
  <Application>Microsoft Office PowerPoint</Application>
  <PresentationFormat>Custom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Balance</vt:lpstr>
      <vt:lpstr>Benign Paroxysmal Positional Vertigo  (BPPV)</vt:lpstr>
      <vt:lpstr>PowerPoint Presentation</vt:lpstr>
      <vt:lpstr>PowerPoint Presentation</vt:lpstr>
      <vt:lpstr>PowerPoint Presentation</vt:lpstr>
      <vt:lpstr>PowerPoint Presentation</vt:lpstr>
      <vt:lpstr>Inner ear</vt:lpstr>
      <vt:lpstr>Brain structure</vt:lpstr>
      <vt:lpstr>Lobe functions</vt:lpstr>
      <vt:lpstr>Cerebellum</vt:lpstr>
      <vt:lpstr>Balance/ strength/walking </vt:lpstr>
      <vt:lpstr>Balance /strength/walking</vt:lpstr>
      <vt:lpstr>PowerPoint Presentation</vt:lpstr>
      <vt:lpstr>PowerPoint Presentation</vt:lpstr>
      <vt:lpstr>Principles of improving your balance</vt:lpstr>
      <vt:lpstr>Balance activities ( get active &amp; use support if needed)</vt:lpstr>
      <vt:lpstr>Balance activities ( get active – use support if needed)</vt:lpstr>
      <vt:lpstr>Challenging your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Disclaimer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&amp; strength</dc:title>
  <dc:creator>Surinder Dhar</dc:creator>
  <cp:lastModifiedBy>Harmindar Nath</cp:lastModifiedBy>
  <cp:revision>20</cp:revision>
  <cp:lastPrinted>2022-12-15T02:41:32Z</cp:lastPrinted>
  <dcterms:created xsi:type="dcterms:W3CDTF">2022-06-23T01:37:01Z</dcterms:created>
  <dcterms:modified xsi:type="dcterms:W3CDTF">2022-12-15T02:41:37Z</dcterms:modified>
</cp:coreProperties>
</file>